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2"/>
  </p:notesMasterIdLst>
  <p:sldIdLst>
    <p:sldId id="286" r:id="rId4"/>
    <p:sldId id="287" r:id="rId5"/>
    <p:sldId id="288" r:id="rId6"/>
    <p:sldId id="289" r:id="rId7"/>
    <p:sldId id="290" r:id="rId8"/>
    <p:sldId id="291" r:id="rId9"/>
    <p:sldId id="297" r:id="rId10"/>
    <p:sldId id="314" r:id="rId11"/>
    <p:sldId id="303" r:id="rId12"/>
    <p:sldId id="312" r:id="rId13"/>
    <p:sldId id="304" r:id="rId14"/>
    <p:sldId id="305" r:id="rId15"/>
    <p:sldId id="306" r:id="rId16"/>
    <p:sldId id="309" r:id="rId17"/>
    <p:sldId id="316" r:id="rId18"/>
    <p:sldId id="318" r:id="rId19"/>
    <p:sldId id="292" r:id="rId20"/>
    <p:sldId id="296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EF8"/>
    <a:srgbClr val="7A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310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4.emf"/><Relationship Id="rId5" Type="http://schemas.openxmlformats.org/officeDocument/2006/relationships/tags" Target="../tags/tag12.xml"/><Relationship Id="rId4" Type="http://schemas.openxmlformats.org/officeDocument/2006/relationships/image" Target="../media/image3.emf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emf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8" Type="http://schemas.openxmlformats.org/officeDocument/2006/relationships/tags" Target="../tags/tag29.xml"/><Relationship Id="rId17" Type="http://schemas.openxmlformats.org/officeDocument/2006/relationships/image" Target="../media/image8.emf"/><Relationship Id="rId16" Type="http://schemas.openxmlformats.org/officeDocument/2006/relationships/tags" Target="../tags/tag28.xml"/><Relationship Id="rId15" Type="http://schemas.openxmlformats.org/officeDocument/2006/relationships/image" Target="../media/image7.emf"/><Relationship Id="rId14" Type="http://schemas.openxmlformats.org/officeDocument/2006/relationships/tags" Target="../tags/tag27.xml"/><Relationship Id="rId13" Type="http://schemas.openxmlformats.org/officeDocument/2006/relationships/image" Target="../media/image6.emf"/><Relationship Id="rId12" Type="http://schemas.openxmlformats.org/officeDocument/2006/relationships/tags" Target="../tags/tag26.xml"/><Relationship Id="rId11" Type="http://schemas.openxmlformats.org/officeDocument/2006/relationships/image" Target="../media/image5.emf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image" Target="../media/image4.emf"/><Relationship Id="rId5" Type="http://schemas.openxmlformats.org/officeDocument/2006/relationships/tags" Target="../tags/tag32.xml"/><Relationship Id="rId4" Type="http://schemas.openxmlformats.org/officeDocument/2006/relationships/image" Target="../media/image3.emf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image" Target="../media/image8.emf"/><Relationship Id="rId6" Type="http://schemas.openxmlformats.org/officeDocument/2006/relationships/tags" Target="../tags/tag41.xml"/><Relationship Id="rId5" Type="http://schemas.openxmlformats.org/officeDocument/2006/relationships/image" Target="../media/image7.emf"/><Relationship Id="rId4" Type="http://schemas.openxmlformats.org/officeDocument/2006/relationships/tags" Target="../tags/tag40.xml"/><Relationship Id="rId3" Type="http://schemas.openxmlformats.org/officeDocument/2006/relationships/image" Target="../media/image5.emf"/><Relationship Id="rId2" Type="http://schemas.openxmlformats.org/officeDocument/2006/relationships/tags" Target="../tags/tag39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emf"/><Relationship Id="rId8" Type="http://schemas.openxmlformats.org/officeDocument/2006/relationships/tags" Target="../tags/tag53.xml"/><Relationship Id="rId7" Type="http://schemas.openxmlformats.org/officeDocument/2006/relationships/image" Target="../media/image6.emf"/><Relationship Id="rId6" Type="http://schemas.openxmlformats.org/officeDocument/2006/relationships/tags" Target="../tags/tag52.xml"/><Relationship Id="rId5" Type="http://schemas.openxmlformats.org/officeDocument/2006/relationships/image" Target="../media/image5.emf"/><Relationship Id="rId4" Type="http://schemas.openxmlformats.org/officeDocument/2006/relationships/tags" Target="../tags/tag51.xml"/><Relationship Id="rId3" Type="http://schemas.openxmlformats.org/officeDocument/2006/relationships/image" Target="../media/image3.emf"/><Relationship Id="rId2" Type="http://schemas.openxmlformats.org/officeDocument/2006/relationships/tags" Target="../tags/tag5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image" Target="../media/image8.emf"/><Relationship Id="rId12" Type="http://schemas.openxmlformats.org/officeDocument/2006/relationships/tags" Target="../tags/tag55.xml"/><Relationship Id="rId11" Type="http://schemas.openxmlformats.org/officeDocument/2006/relationships/image" Target="../media/image7.emf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4.emf"/><Relationship Id="rId5" Type="http://schemas.openxmlformats.org/officeDocument/2006/relationships/tags" Target="../tags/tag65.xml"/><Relationship Id="rId4" Type="http://schemas.openxmlformats.org/officeDocument/2006/relationships/image" Target="../media/image3.emf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4.emf"/><Relationship Id="rId5" Type="http://schemas.openxmlformats.org/officeDocument/2006/relationships/tags" Target="../tags/tag74.xml"/><Relationship Id="rId4" Type="http://schemas.openxmlformats.org/officeDocument/2006/relationships/image" Target="../media/image6.emf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image" Target="../media/image4.emf"/><Relationship Id="rId5" Type="http://schemas.openxmlformats.org/officeDocument/2006/relationships/tags" Target="../tags/tag82.xml"/><Relationship Id="rId4" Type="http://schemas.openxmlformats.org/officeDocument/2006/relationships/image" Target="../media/image3.emf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2.jpeg"/><Relationship Id="rId2" Type="http://schemas.openxmlformats.org/officeDocument/2006/relationships/tags" Target="../tags/tag87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image" Target="../media/image4.emf"/><Relationship Id="rId4" Type="http://schemas.openxmlformats.org/officeDocument/2006/relationships/tags" Target="../tags/tag97.xml"/><Relationship Id="rId3" Type="http://schemas.openxmlformats.org/officeDocument/2006/relationships/image" Target="../media/image6.emf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4.emf"/><Relationship Id="rId5" Type="http://schemas.openxmlformats.org/officeDocument/2006/relationships/tags" Target="../tags/tag104.xml"/><Relationship Id="rId4" Type="http://schemas.openxmlformats.org/officeDocument/2006/relationships/image" Target="../media/image3.emf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image" Target="../media/image6.emf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4.emf"/><Relationship Id="rId5" Type="http://schemas.openxmlformats.org/officeDocument/2006/relationships/tags" Target="../tags/tag121.xml"/><Relationship Id="rId4" Type="http://schemas.openxmlformats.org/officeDocument/2006/relationships/image" Target="../media/image6.emf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image" Target="../media/image4.emf"/><Relationship Id="rId11" Type="http://schemas.openxmlformats.org/officeDocument/2006/relationships/tags" Target="../tags/tag136.xml"/><Relationship Id="rId10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8.emf"/><Relationship Id="rId7" Type="http://schemas.openxmlformats.org/officeDocument/2006/relationships/tags" Target="../tags/tag140.xml"/><Relationship Id="rId6" Type="http://schemas.openxmlformats.org/officeDocument/2006/relationships/image" Target="../media/image7.emf"/><Relationship Id="rId5" Type="http://schemas.openxmlformats.org/officeDocument/2006/relationships/tags" Target="../tags/tag139.xml"/><Relationship Id="rId4" Type="http://schemas.openxmlformats.org/officeDocument/2006/relationships/image" Target="../media/image5.emf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emf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7" Type="http://schemas.openxmlformats.org/officeDocument/2006/relationships/tags" Target="../tags/tag160.xml"/><Relationship Id="rId16" Type="http://schemas.openxmlformats.org/officeDocument/2006/relationships/image" Target="../media/image8.emf"/><Relationship Id="rId15" Type="http://schemas.openxmlformats.org/officeDocument/2006/relationships/tags" Target="../tags/tag159.xml"/><Relationship Id="rId14" Type="http://schemas.openxmlformats.org/officeDocument/2006/relationships/image" Target="../media/image7.emf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image" Target="../media/image6.emf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5983111" y="3459054"/>
            <a:ext cx="6084711" cy="1256064"/>
          </a:xfrm>
        </p:spPr>
        <p:txBody>
          <a:bodyPr anchor="b">
            <a:normAutofit/>
          </a:bodyPr>
          <a:lstStyle>
            <a:lvl1pPr algn="ctr">
              <a:defRPr sz="54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D7B1D40-DD58-41DB-BE76-CEFA8D182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AFCC2386-7413-41B7-9737-D7D57BF6AA22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6596063" y="4998997"/>
            <a:ext cx="12080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>
            <a:off x="10375900" y="4998997"/>
            <a:ext cx="12080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5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81243" y="4760274"/>
            <a:ext cx="2212623" cy="48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pPr algn="dist"/>
            <a:endParaRPr lang="zh-CN" altLang="en-US" sz="120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5983110" y="4749553"/>
            <a:ext cx="6084711" cy="66427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1" cy="6858002"/>
            <a:chOff x="0" y="-1"/>
            <a:chExt cx="12192001" cy="6858002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 cstate="email"/>
            <a:srcRect t="7759"/>
            <a:stretch>
              <a:fillRect/>
            </a:stretch>
          </p:blipFill>
          <p:spPr>
            <a:xfrm>
              <a:off x="0" y="-1"/>
              <a:ext cx="775379" cy="181186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 r="15269" b="3915"/>
            <a:stretch>
              <a:fillRect/>
            </a:stretch>
          </p:blipFill>
          <p:spPr>
            <a:xfrm>
              <a:off x="10887583" y="5858933"/>
              <a:ext cx="1304418" cy="9990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95351"/>
            <a:ext cx="6084000" cy="1256400"/>
          </a:xfrm>
        </p:spPr>
        <p:txBody>
          <a:bodyPr bIns="0" anchor="b">
            <a:normAutofit/>
          </a:bodyPr>
          <a:lstStyle>
            <a:lvl1pPr algn="l">
              <a:defRPr sz="44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116000" y="4013836"/>
            <a:ext cx="6084000" cy="946800"/>
          </a:xfrm>
        </p:spPr>
        <p:txBody>
          <a:bodyPr tIns="0" anchor="t"/>
          <a:lstStyle>
            <a:lvl1pPr marL="0" indent="0" algn="l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DD7B1D40-DD58-41DB-BE76-CEFA8D182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AFCC2386-7413-41B7-9737-D7D57BF6AA22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组合 14"/>
          <p:cNvGrpSpPr/>
          <p:nvPr userDrawn="1">
            <p:custDataLst>
              <p:tags r:id="rId7"/>
            </p:custDataLst>
          </p:nvPr>
        </p:nvGrpSpPr>
        <p:grpSpPr>
          <a:xfrm>
            <a:off x="-2" y="0"/>
            <a:ext cx="12192000" cy="6912802"/>
            <a:chOff x="-2" y="0"/>
            <a:chExt cx="12192000" cy="6912802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9" cstate="email"/>
            <a:srcRect t="7759"/>
            <a:stretch>
              <a:fillRect/>
            </a:stretch>
          </p:blipFill>
          <p:spPr>
            <a:xfrm>
              <a:off x="2" y="54801"/>
              <a:ext cx="775379" cy="1811867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 userDrawn="1"/>
          </p:nvGrpSpPr>
          <p:grpSpPr>
            <a:xfrm>
              <a:off x="-2" y="0"/>
              <a:ext cx="12192000" cy="6912802"/>
              <a:chOff x="-2" y="0"/>
              <a:chExt cx="12192000" cy="6912802"/>
            </a:xfrm>
          </p:grpSpPr>
          <p:grpSp>
            <p:nvGrpSpPr>
              <p:cNvPr id="11" name="组合 10"/>
              <p:cNvGrpSpPr/>
              <p:nvPr userDrawn="1"/>
            </p:nvGrpSpPr>
            <p:grpSpPr>
              <a:xfrm>
                <a:off x="-2" y="0"/>
                <a:ext cx="6749145" cy="6912802"/>
                <a:chOff x="-2" y="0"/>
                <a:chExt cx="6749145" cy="6912802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 userDrawn="1">
                  <p:custDataLst>
                    <p:tags r:id="rId10"/>
                  </p:custDataLst>
                </p:nvPr>
              </p:nvPicPr>
              <p:blipFill rotWithShape="1">
                <a:blip r:embed="rId11" cstate="email"/>
                <a:srcRect l="12836"/>
                <a:stretch>
                  <a:fillRect/>
                </a:stretch>
              </p:blipFill>
              <p:spPr>
                <a:xfrm flipH="1">
                  <a:off x="5677783" y="0"/>
                  <a:ext cx="1071360" cy="1306155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 userDrawn="1">
                  <p:custDataLst>
                    <p:tags r:id="rId12"/>
                  </p:custDataLst>
                </p:nvPr>
              </p:nvPicPr>
              <p:blipFill rotWithShape="1">
                <a:blip r:embed="rId13" cstate="email"/>
                <a:srcRect l="19409" b="20478"/>
                <a:stretch>
                  <a:fillRect/>
                </a:stretch>
              </p:blipFill>
              <p:spPr>
                <a:xfrm>
                  <a:off x="-2" y="5293571"/>
                  <a:ext cx="1193802" cy="1564429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 userDrawn="1">
                  <p:custDataLst>
                    <p:tags r:id="rId14"/>
                  </p:custDataLst>
                </p:nvPr>
              </p:nvPicPr>
              <p:blipFill>
                <a:blip r:embed="rId15" cstate="email"/>
                <a:stretch>
                  <a:fillRect/>
                </a:stretch>
              </p:blipFill>
              <p:spPr>
                <a:xfrm>
                  <a:off x="1193800" y="5964080"/>
                  <a:ext cx="2045522" cy="948722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 userDrawn="1">
                  <p:custDataLst>
                    <p:tags r:id="rId16"/>
                  </p:custDataLst>
                </p:nvPr>
              </p:nvPicPr>
              <p:blipFill>
                <a:blip r:embed="rId17" cstate="email"/>
                <a:stretch>
                  <a:fillRect/>
                </a:stretch>
              </p:blipFill>
              <p:spPr>
                <a:xfrm rot="18454827">
                  <a:off x="2727481" y="5548204"/>
                  <a:ext cx="1023682" cy="1148552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18"/>
                </p:custDataLst>
              </p:nvPr>
            </p:nvPicPr>
            <p:blipFill rotWithShape="1">
              <a:blip r:embed="rId13" cstate="email"/>
              <a:srcRect l="19409" b="20478"/>
              <a:stretch>
                <a:fillRect/>
              </a:stretch>
            </p:blipFill>
            <p:spPr>
              <a:xfrm rot="10800000">
                <a:off x="10998196" y="0"/>
                <a:ext cx="1193802" cy="1564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1" cy="6858002"/>
            <a:chOff x="0" y="-1"/>
            <a:chExt cx="12192001" cy="6858002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 t="7759"/>
            <a:stretch>
              <a:fillRect/>
            </a:stretch>
          </p:blipFill>
          <p:spPr>
            <a:xfrm>
              <a:off x="0" y="-1"/>
              <a:ext cx="775379" cy="181186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 r="15269" b="3915"/>
            <a:stretch>
              <a:fillRect/>
            </a:stretch>
          </p:blipFill>
          <p:spPr>
            <a:xfrm>
              <a:off x="10887583" y="5858933"/>
              <a:ext cx="1304418" cy="9990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l="12836"/>
          <a:stretch>
            <a:fillRect/>
          </a:stretch>
        </p:blipFill>
        <p:spPr>
          <a:xfrm>
            <a:off x="-1" y="0"/>
            <a:ext cx="571501" cy="6967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1011415" y="6337840"/>
            <a:ext cx="1180585" cy="5475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/>
          <a:stretch>
            <a:fillRect/>
          </a:stretch>
        </p:blipFill>
        <p:spPr>
          <a:xfrm rot="18454827">
            <a:off x="11607139" y="5843918"/>
            <a:ext cx="590824" cy="6628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all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cap="all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/>
          <a:srcRect t="7759"/>
          <a:stretch>
            <a:fillRect/>
          </a:stretch>
        </p:blipFill>
        <p:spPr>
          <a:xfrm>
            <a:off x="0" y="-1"/>
            <a:ext cx="775379" cy="1811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12836"/>
          <a:stretch>
            <a:fillRect/>
          </a:stretch>
        </p:blipFill>
        <p:spPr>
          <a:xfrm flipH="1">
            <a:off x="11120640" y="0"/>
            <a:ext cx="1071360" cy="1306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email"/>
          <a:srcRect l="19409" b="20478"/>
          <a:stretch>
            <a:fillRect/>
          </a:stretch>
        </p:blipFill>
        <p:spPr>
          <a:xfrm>
            <a:off x="-2" y="5293571"/>
            <a:ext cx="1193802" cy="1564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email"/>
          <a:srcRect r="15269" b="3915"/>
          <a:stretch>
            <a:fillRect/>
          </a:stretch>
        </p:blipFill>
        <p:spPr>
          <a:xfrm>
            <a:off x="10887583" y="5858933"/>
            <a:ext cx="1304418" cy="9990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email"/>
          <a:stretch>
            <a:fillRect/>
          </a:stretch>
        </p:blipFill>
        <p:spPr>
          <a:xfrm>
            <a:off x="1193800" y="5964080"/>
            <a:ext cx="2045522" cy="9487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email"/>
          <a:stretch>
            <a:fillRect/>
          </a:stretch>
        </p:blipFill>
        <p:spPr>
          <a:xfrm rot="18454827">
            <a:off x="2727481" y="5548204"/>
            <a:ext cx="1023682" cy="11485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" y="0"/>
            <a:ext cx="12191999" cy="6858001"/>
            <a:chOff x="1" y="0"/>
            <a:chExt cx="12191999" cy="6858001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 t="7759"/>
            <a:stretch>
              <a:fillRect/>
            </a:stretch>
          </p:blipFill>
          <p:spPr>
            <a:xfrm>
              <a:off x="1" y="0"/>
              <a:ext cx="633554" cy="148045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 r="15269" b="3915"/>
            <a:stretch>
              <a:fillRect/>
            </a:stretch>
          </p:blipFill>
          <p:spPr>
            <a:xfrm>
              <a:off x="11175999" y="6079835"/>
              <a:ext cx="1016001" cy="77816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2" y="1"/>
            <a:ext cx="12192003" cy="6857999"/>
            <a:chOff x="-2" y="1"/>
            <a:chExt cx="12192003" cy="6857999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 l="19409" b="20478"/>
            <a:stretch>
              <a:fillRect/>
            </a:stretch>
          </p:blipFill>
          <p:spPr>
            <a:xfrm rot="16200000" flipH="1">
              <a:off x="10900914" y="-173484"/>
              <a:ext cx="1117602" cy="146457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 r="15269" b="3915"/>
            <a:stretch>
              <a:fillRect/>
            </a:stretch>
          </p:blipFill>
          <p:spPr>
            <a:xfrm flipH="1">
              <a:off x="-2" y="6161251"/>
              <a:ext cx="909700" cy="696749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-1"/>
            <a:ext cx="12192001" cy="6858002"/>
            <a:chOff x="0" y="-1"/>
            <a:chExt cx="12192001" cy="685800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 cstate="email"/>
            <a:srcRect t="7759"/>
            <a:stretch>
              <a:fillRect/>
            </a:stretch>
          </p:blipFill>
          <p:spPr>
            <a:xfrm>
              <a:off x="0" y="-1"/>
              <a:ext cx="775379" cy="181186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 cstate="email"/>
            <a:srcRect r="15269" b="3915"/>
            <a:stretch>
              <a:fillRect/>
            </a:stretch>
          </p:blipFill>
          <p:spPr>
            <a:xfrm>
              <a:off x="10887583" y="5858933"/>
              <a:ext cx="1304418" cy="99906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页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983200" y="3168000"/>
            <a:ext cx="6084000" cy="1256400"/>
          </a:xfrm>
        </p:spPr>
        <p:txBody>
          <a:bodyPr anchor="b">
            <a:normAutofit/>
          </a:bodyPr>
          <a:lstStyle>
            <a:lvl1pPr algn="ctr">
              <a:defRPr sz="5400" b="1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D7B1D40-DD58-41DB-BE76-CEFA8D1828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FCC2386-7413-41B7-9737-D7D57BF6AA22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6494463" y="4709124"/>
            <a:ext cx="12080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10274300" y="4709124"/>
            <a:ext cx="120808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5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79643" y="4470401"/>
            <a:ext cx="2212623" cy="48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normAutofit/>
          </a:bodyPr>
          <a:lstStyle/>
          <a:p>
            <a:pPr algn="dist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5983200" y="4483667"/>
            <a:ext cx="6084000" cy="9468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 l="19409" b="20478"/>
          <a:stretch>
            <a:fillRect/>
          </a:stretch>
        </p:blipFill>
        <p:spPr>
          <a:xfrm rot="16200000" flipH="1">
            <a:off x="10901045" y="-173355"/>
            <a:ext cx="1117600" cy="1464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email"/>
          <a:srcRect r="15269" b="3915"/>
          <a:stretch>
            <a:fillRect/>
          </a:stretch>
        </p:blipFill>
        <p:spPr>
          <a:xfrm flipH="1">
            <a:off x="0" y="6161405"/>
            <a:ext cx="909955" cy="6965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t="7759"/>
          <a:stretch>
            <a:fillRect/>
          </a:stretch>
        </p:blipFill>
        <p:spPr>
          <a:xfrm>
            <a:off x="0" y="0"/>
            <a:ext cx="775335" cy="1811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email"/>
          <a:srcRect r="15269" b="3915"/>
          <a:stretch>
            <a:fillRect/>
          </a:stretch>
        </p:blipFill>
        <p:spPr>
          <a:xfrm>
            <a:off x="10887710" y="5859145"/>
            <a:ext cx="1304290" cy="998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l="19409" b="20478"/>
          <a:stretch>
            <a:fillRect/>
          </a:stretch>
        </p:blipFill>
        <p:spPr>
          <a:xfrm rot="16200000" flipH="1">
            <a:off x="10901045" y="-173355"/>
            <a:ext cx="1117600" cy="1464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4" cstate="email"/>
          <a:srcRect l="19409" b="20478"/>
          <a:stretch>
            <a:fillRect/>
          </a:stretch>
        </p:blipFill>
        <p:spPr>
          <a:xfrm>
            <a:off x="0" y="5327015"/>
            <a:ext cx="1168400" cy="15309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l="19409" b="20478"/>
          <a:stretch>
            <a:fillRect/>
          </a:stretch>
        </p:blipFill>
        <p:spPr>
          <a:xfrm rot="16200000" flipH="1">
            <a:off x="10901045" y="-173355"/>
            <a:ext cx="1117600" cy="1464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email"/>
          <a:srcRect r="15269" b="3915"/>
          <a:stretch>
            <a:fillRect/>
          </a:stretch>
        </p:blipFill>
        <p:spPr>
          <a:xfrm flipH="1">
            <a:off x="0" y="6161405"/>
            <a:ext cx="909955" cy="6965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cap="all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all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all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all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all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 rotWithShape="1">
          <a:blip r:embed="rId10" cstate="email"/>
          <a:srcRect l="19409" b="20478"/>
          <a:stretch>
            <a:fillRect/>
          </a:stretch>
        </p:blipFill>
        <p:spPr>
          <a:xfrm rot="16200000" flipH="1">
            <a:off x="10900914" y="-173484"/>
            <a:ext cx="1117602" cy="14645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 cstate="email"/>
          <a:srcRect r="15269" b="3915"/>
          <a:stretch>
            <a:fillRect/>
          </a:stretch>
        </p:blipFill>
        <p:spPr>
          <a:xfrm flipH="1">
            <a:off x="-2" y="6161251"/>
            <a:ext cx="909700" cy="6967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l="12836"/>
          <a:stretch>
            <a:fillRect/>
          </a:stretch>
        </p:blipFill>
        <p:spPr>
          <a:xfrm>
            <a:off x="0" y="0"/>
            <a:ext cx="601980" cy="7340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11011535" y="6337935"/>
            <a:ext cx="1180465" cy="5473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cstate="email"/>
          <a:stretch>
            <a:fillRect/>
          </a:stretch>
        </p:blipFill>
        <p:spPr>
          <a:xfrm rot="18454827">
            <a:off x="11607165" y="5843905"/>
            <a:ext cx="590550" cy="662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email"/>
          <a:srcRect l="12836"/>
          <a:stretch>
            <a:fillRect/>
          </a:stretch>
        </p:blipFill>
        <p:spPr>
          <a:xfrm>
            <a:off x="-1" y="0"/>
            <a:ext cx="1098465" cy="1339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 cstate="email"/>
          <a:srcRect l="19409" b="20478"/>
          <a:stretch>
            <a:fillRect/>
          </a:stretch>
        </p:blipFill>
        <p:spPr>
          <a:xfrm rot="16200000" flipH="1">
            <a:off x="10362448" y="-245839"/>
            <a:ext cx="1583713" cy="2075392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12"/>
            </p:custDataLst>
          </p:nvPr>
        </p:nvGrpSpPr>
        <p:grpSpPr>
          <a:xfrm>
            <a:off x="9533999" y="4664933"/>
            <a:ext cx="2700000" cy="2220468"/>
            <a:chOff x="11011415" y="5879953"/>
            <a:chExt cx="1222583" cy="1005447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4" cstate="email"/>
            <a:stretch>
              <a:fillRect/>
            </a:stretch>
          </p:blipFill>
          <p:spPr>
            <a:xfrm>
              <a:off x="11011415" y="6337840"/>
              <a:ext cx="1180585" cy="54756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 cstate="email"/>
            <a:stretch>
              <a:fillRect/>
            </a:stretch>
          </p:blipFill>
          <p:spPr>
            <a:xfrm rot="18454827">
              <a:off x="11607139" y="5843918"/>
              <a:ext cx="590824" cy="66289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11" cstate="email"/>
          <a:srcRect l="19409" b="20478"/>
          <a:stretch>
            <a:fillRect/>
          </a:stretch>
        </p:blipFill>
        <p:spPr>
          <a:xfrm>
            <a:off x="-3" y="4931115"/>
            <a:ext cx="1470390" cy="1926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1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44F53-804E-4F6B-89B0-4B7D4BCFB2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F5EC-60B2-4850-A85D-F3D3FC2D19F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254.xml"/><Relationship Id="rId6" Type="http://schemas.openxmlformats.org/officeDocument/2006/relationships/image" Target="../media/image17.png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261.xml"/><Relationship Id="rId1" Type="http://schemas.openxmlformats.org/officeDocument/2006/relationships/tags" Target="../tags/tag25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26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image" Target="../media/image24.png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28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29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298.xml"/><Relationship Id="rId5" Type="http://schemas.openxmlformats.org/officeDocument/2006/relationships/image" Target="../media/image29.png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06.xml"/><Relationship Id="rId7" Type="http://schemas.openxmlformats.org/officeDocument/2006/relationships/tags" Target="../tags/tag305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4.emf"/><Relationship Id="rId3" Type="http://schemas.openxmlformats.org/officeDocument/2006/relationships/tags" Target="../tags/tag188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212.xml"/><Relationship Id="rId27" Type="http://schemas.openxmlformats.org/officeDocument/2006/relationships/tags" Target="../tags/tag211.xml"/><Relationship Id="rId26" Type="http://schemas.openxmlformats.org/officeDocument/2006/relationships/tags" Target="../tags/tag210.xml"/><Relationship Id="rId25" Type="http://schemas.openxmlformats.org/officeDocument/2006/relationships/tags" Target="../tags/tag209.xml"/><Relationship Id="rId24" Type="http://schemas.openxmlformats.org/officeDocument/2006/relationships/tags" Target="../tags/tag208.xml"/><Relationship Id="rId23" Type="http://schemas.openxmlformats.org/officeDocument/2006/relationships/tags" Target="../tags/tag207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image" Target="../media/image6.emf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image" Target="../media/image9.png"/><Relationship Id="rId5" Type="http://schemas.openxmlformats.org/officeDocument/2006/relationships/tags" Target="../tags/tag219.xml"/><Relationship Id="rId4" Type="http://schemas.openxmlformats.org/officeDocument/2006/relationships/image" Target="../media/image4.emf"/><Relationship Id="rId3" Type="http://schemas.openxmlformats.org/officeDocument/2006/relationships/tags" Target="../tags/tag218.xml"/><Relationship Id="rId2" Type="http://schemas.openxmlformats.org/officeDocument/2006/relationships/image" Target="../media/image6.emf"/><Relationship Id="rId1" Type="http://schemas.openxmlformats.org/officeDocument/2006/relationships/tags" Target="../tags/tag2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228.xml"/><Relationship Id="rId1" Type="http://schemas.openxmlformats.org/officeDocument/2006/relationships/tags" Target="../tags/tag2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234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248.xml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115058" y="5528877"/>
            <a:ext cx="395056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答辩人：黄鸿</a:t>
            </a:r>
            <a:endParaRPr lang="zh-CN" altLang="en-US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九天 · 毕昇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983110" y="4714628"/>
            <a:ext cx="6084711" cy="664276"/>
          </a:xfrm>
        </p:spPr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dirty="0">
                <a:solidFill>
                  <a:schemeClr val="lt1"/>
                </a:solidFill>
              </a:rPr>
              <a:t>  </a:t>
            </a:r>
            <a:r>
              <a:rPr lang="zh-CN" altLang="en-US" dirty="0">
                <a:solidFill>
                  <a:schemeClr val="lt1"/>
                </a:solidFill>
              </a:rPr>
              <a:t>一站式开发</a:t>
            </a:r>
            <a:r>
              <a:rPr lang="en-US" altLang="zh-CN" dirty="0">
                <a:solidFill>
                  <a:schemeClr val="lt1"/>
                </a:solidFill>
              </a:rPr>
              <a:t>网页</a:t>
            </a:r>
            <a:endParaRPr lang="en-US" altLang="zh-CN" dirty="0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580" y="218440"/>
            <a:ext cx="4897120" cy="897890"/>
          </a:xfrm>
        </p:spPr>
        <p:txBody>
          <a:bodyPr/>
          <a:p>
            <a:r>
              <a:rPr lang="zh-CN" altLang="en-US"/>
              <a:t>首页</a:t>
            </a:r>
            <a:r>
              <a:rPr lang="zh-CN" altLang="en-US"/>
              <a:t>底部</a:t>
            </a:r>
            <a:endParaRPr lang="zh-CN" altLang="en-US"/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83540" y="2004695"/>
            <a:ext cx="4021455" cy="3440430"/>
            <a:chOff x="604" y="3157"/>
            <a:chExt cx="6333" cy="5418"/>
          </a:xfrm>
        </p:grpSpPr>
        <p:sp>
          <p:nvSpPr>
            <p:cNvPr id="17" name="矩形 16"/>
            <p:cNvSpPr/>
            <p:nvPr>
              <p:custDataLst>
                <p:tags r:id="rId2"/>
              </p:custDataLst>
            </p:nvPr>
          </p:nvSpPr>
          <p:spPr>
            <a:xfrm>
              <a:off x="605" y="3157"/>
              <a:ext cx="6332" cy="5419"/>
            </a:xfrm>
            <a:prstGeom prst="rect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18" name="任意多边形 17"/>
            <p:cNvSpPr/>
            <p:nvPr>
              <p:custDataLst>
                <p:tags r:id="rId3"/>
              </p:custDataLst>
            </p:nvPr>
          </p:nvSpPr>
          <p:spPr>
            <a:xfrm>
              <a:off x="604" y="7771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4"/>
              </p:custDataLst>
            </p:nvPr>
          </p:nvSpPr>
          <p:spPr>
            <a:xfrm rot="10800000">
              <a:off x="6113" y="3157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itle 6"/>
          <p:cNvSpPr txBox="1"/>
          <p:nvPr>
            <p:custDataLst>
              <p:tags r:id="rId5"/>
            </p:custDataLst>
          </p:nvPr>
        </p:nvSpPr>
        <p:spPr>
          <a:xfrm>
            <a:off x="777558" y="2328863"/>
            <a:ext cx="3234056" cy="279273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48945" lvl="0" indent="-4489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</a:t>
            </a:r>
            <a:r>
              <a:rPr lang="en-US" altLang="zh-CN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实现课程轮播图片，循环播放，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48945" lvl="0" indent="-4489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房价预测练习板块运用了伪元素，运用了过渡效果和</a:t>
            </a:r>
            <a:r>
              <a:rPr lang="en-US" altLang="zh-CN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hover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en-US" altLang="zh-CN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2D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Snipaste_2022-06-19_14-36-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270" y="2376170"/>
            <a:ext cx="6587490" cy="360489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4164965" y="2286635"/>
            <a:ext cx="2526030" cy="169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6110" y="67945"/>
            <a:ext cx="5673090" cy="869315"/>
          </a:xfrm>
        </p:spPr>
        <p:txBody>
          <a:bodyPr>
            <a:normAutofit/>
          </a:bodyPr>
          <a:p>
            <a:r>
              <a:rPr lang="zh-CN" altLang="en-US"/>
              <a:t>学习页面及细节</a:t>
            </a:r>
            <a:r>
              <a:rPr lang="zh-CN" altLang="en-US"/>
              <a:t>技术</a:t>
            </a:r>
            <a:endParaRPr lang="zh-CN" altLang="en-US"/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215265" y="1938655"/>
            <a:ext cx="6083935" cy="3596005"/>
            <a:chOff x="339" y="2859"/>
            <a:chExt cx="9581" cy="5663"/>
          </a:xfrm>
        </p:grpSpPr>
        <p:sp>
          <p:nvSpPr>
            <p:cNvPr id="54" name="矩形 53"/>
            <p:cNvSpPr/>
            <p:nvPr>
              <p:custDataLst>
                <p:tags r:id="rId2"/>
              </p:custDataLst>
            </p:nvPr>
          </p:nvSpPr>
          <p:spPr>
            <a:xfrm>
              <a:off x="339" y="2859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3"/>
              </p:custDataLst>
            </p:nvPr>
          </p:nvSpPr>
          <p:spPr>
            <a:xfrm>
              <a:off x="9120" y="7722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>
              <p:custDataLst>
                <p:tags r:id="rId4"/>
              </p:custDataLst>
            </p:nvPr>
          </p:nvSpPr>
          <p:spPr>
            <a:xfrm>
              <a:off x="339" y="2859"/>
              <a:ext cx="9581" cy="5663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>
              <p:custDataLst>
                <p:tags r:id="rId5"/>
              </p:custDataLst>
            </p:nvPr>
          </p:nvSpPr>
          <p:spPr>
            <a:xfrm>
              <a:off x="559" y="3060"/>
              <a:ext cx="9142" cy="52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Title 6"/>
          <p:cNvSpPr txBox="1"/>
          <p:nvPr>
            <p:custDataLst>
              <p:tags r:id="rId6"/>
            </p:custDataLst>
          </p:nvPr>
        </p:nvSpPr>
        <p:spPr>
          <a:xfrm>
            <a:off x="673418" y="2129790"/>
            <a:ext cx="5168261" cy="32143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进阶盒子采用hover伪类加结构伪类选择器实现，以及css3盒子模型box-sizing：border-box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过渡效果采用transition和2D转换transform：scale放大效果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小图标使用伪元素选择器 xx::before 放置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回到顶部采用js封装动画，线性回到顶部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结构导航图大量使用flex布局，以及定位效果，大量使用ul制作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ClrTx/>
              <a:buSzTx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以及运用选择器的权重与优先，简化代码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1000"/>
              </a:spcAft>
              <a:buClrTx/>
              <a:buSzTx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点击导航内容会链接到下一个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Snipaste_2022-06-15_19-03-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635" y="1217295"/>
            <a:ext cx="3299460" cy="2628900"/>
          </a:xfrm>
          <a:prstGeom prst="rect">
            <a:avLst/>
          </a:prstGeom>
        </p:spPr>
      </p:pic>
      <p:pic>
        <p:nvPicPr>
          <p:cNvPr id="6" name="图片 5" descr="Snipaste_2022-06-15_19-02-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265" y="3911600"/>
            <a:ext cx="5591175" cy="2842260"/>
          </a:xfrm>
          <a:prstGeom prst="rect">
            <a:avLst/>
          </a:prstGeom>
        </p:spPr>
      </p:pic>
      <p:pic>
        <p:nvPicPr>
          <p:cNvPr id="7" name="图片 6" descr="Snipaste_2022-06-15_19-06-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1070" y="1376680"/>
            <a:ext cx="2294255" cy="23101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4332605" y="3138170"/>
            <a:ext cx="1733550" cy="37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6066155" y="1734820"/>
            <a:ext cx="866775" cy="140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180205" y="2651125"/>
            <a:ext cx="6539230" cy="1151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3613785" y="5097780"/>
            <a:ext cx="3840480" cy="137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355" y="161925"/>
            <a:ext cx="6083935" cy="909320"/>
          </a:xfrm>
        </p:spPr>
        <p:txBody>
          <a:bodyPr>
            <a:normAutofit/>
          </a:bodyPr>
          <a:p>
            <a:r>
              <a:rPr lang="zh-CN" altLang="en-US"/>
              <a:t>比赛与求职页面</a:t>
            </a:r>
            <a:endParaRPr lang="zh-CN" altLang="en-US"/>
          </a:p>
        </p:txBody>
      </p:sp>
      <p:grpSp>
        <p:nvGrpSpPr>
          <p:cNvPr id="158" name="组合 157"/>
          <p:cNvGrpSpPr/>
          <p:nvPr>
            <p:custDataLst>
              <p:tags r:id="rId1"/>
            </p:custDataLst>
          </p:nvPr>
        </p:nvGrpSpPr>
        <p:grpSpPr>
          <a:xfrm>
            <a:off x="205105" y="1741170"/>
            <a:ext cx="6083300" cy="3899535"/>
            <a:chOff x="323" y="2742"/>
            <a:chExt cx="9580" cy="6141"/>
          </a:xfrm>
        </p:grpSpPr>
        <p:sp>
          <p:nvSpPr>
            <p:cNvPr id="159" name="矩形 158"/>
            <p:cNvSpPr/>
            <p:nvPr>
              <p:custDataLst>
                <p:tags r:id="rId2"/>
              </p:custDataLst>
            </p:nvPr>
          </p:nvSpPr>
          <p:spPr>
            <a:xfrm>
              <a:off x="331" y="2743"/>
              <a:ext cx="9573" cy="6141"/>
            </a:xfrm>
            <a:prstGeom prst="rect">
              <a:avLst/>
            </a:prstGeom>
            <a:noFill/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/>
            <p:cNvSpPr/>
            <p:nvPr>
              <p:custDataLst>
                <p:tags r:id="rId3"/>
              </p:custDataLst>
            </p:nvPr>
          </p:nvSpPr>
          <p:spPr>
            <a:xfrm>
              <a:off x="670" y="3053"/>
              <a:ext cx="8895" cy="5520"/>
            </a:xfrm>
            <a:prstGeom prst="rect">
              <a:avLst/>
            </a:prstGeom>
            <a:noFill/>
            <a:ln w="22225" cmpd="sng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>
              <p:custDataLst>
                <p:tags r:id="rId4"/>
              </p:custDataLst>
            </p:nvPr>
          </p:nvSpPr>
          <p:spPr>
            <a:xfrm>
              <a:off x="9417" y="8425"/>
              <a:ext cx="292" cy="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直角三角形 161"/>
            <p:cNvSpPr/>
            <p:nvPr>
              <p:custDataLst>
                <p:tags r:id="rId5"/>
              </p:custDataLst>
            </p:nvPr>
          </p:nvSpPr>
          <p:spPr>
            <a:xfrm rot="5400000">
              <a:off x="323" y="2742"/>
              <a:ext cx="460" cy="46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3" name="Title 6"/>
          <p:cNvSpPr txBox="1"/>
          <p:nvPr>
            <p:custDataLst>
              <p:tags r:id="rId6"/>
            </p:custDataLst>
          </p:nvPr>
        </p:nvSpPr>
        <p:spPr>
          <a:xfrm>
            <a:off x="641350" y="1938655"/>
            <a:ext cx="5214620" cy="35407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74345" lvl="0" indent="-4743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2" panose="05020102010507070707" charset="0"/>
              <a:buChar char="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比赛和求职页面运用flex布局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74345" lvl="0" indent="-4743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2" panose="05020102010507070707" charset="0"/>
              <a:buChar char="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两个页面运用了内联框架，以及hover和过渡效果，结构伪类等。html代码简洁，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74345" lvl="0" indent="-4743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Wingdings 2" panose="05020102010507070707" charset="0"/>
              <a:buChar char="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减少了代码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冗余。响应式布局缩放自如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74345" lvl="0" indent="-4743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Wingdings 2" panose="05020102010507070707" charset="0"/>
              <a:buChar char=""/>
            </a:pP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点击课程条，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会跳转至</a:t>
            </a:r>
            <a:r>
              <a:rPr lang="en-US" altLang="zh-CN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404</a:t>
            </a:r>
            <a:r>
              <a:rPr lang="zh-CN" altLang="en-US" sz="2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</a:t>
            </a:r>
            <a:endParaRPr lang="zh-CN" altLang="en-US" sz="2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Snipaste_2022-06-15_19-53-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040" y="3284220"/>
            <a:ext cx="5591175" cy="3244215"/>
          </a:xfrm>
          <a:prstGeom prst="rect">
            <a:avLst/>
          </a:prstGeom>
        </p:spPr>
      </p:pic>
      <p:pic>
        <p:nvPicPr>
          <p:cNvPr id="6" name="图片 5" descr="Snipaste_2022-06-15_19-52-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040" y="262255"/>
            <a:ext cx="5532755" cy="302196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5548630" y="3074035"/>
            <a:ext cx="1186815" cy="487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055" y="154940"/>
            <a:ext cx="6083935" cy="852170"/>
          </a:xfrm>
        </p:spPr>
        <p:txBody>
          <a:bodyPr/>
          <a:p>
            <a:r>
              <a:rPr lang="zh-CN" altLang="en-US"/>
              <a:t>教学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7" name="图片 6" descr="Snipaste_2022-06-15_20-07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785" y="210820"/>
            <a:ext cx="5367020" cy="3093085"/>
          </a:xfrm>
          <a:prstGeom prst="rect">
            <a:avLst/>
          </a:prstGeom>
        </p:spPr>
      </p:pic>
      <p:pic>
        <p:nvPicPr>
          <p:cNvPr id="9" name="图片 8" descr="Snipaste_2022-06-15_20-16-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785" y="3454400"/>
            <a:ext cx="5443855" cy="3147060"/>
          </a:xfrm>
          <a:prstGeom prst="rect">
            <a:avLst/>
          </a:prstGeom>
        </p:spPr>
      </p:pic>
      <p:sp>
        <p:nvSpPr>
          <p:cNvPr id="567" name="文本框 566"/>
          <p:cNvSpPr txBox="1"/>
          <p:nvPr>
            <p:custDataLst>
              <p:tags r:id="rId3"/>
            </p:custDataLst>
          </p:nvPr>
        </p:nvSpPr>
        <p:spPr>
          <a:xfrm>
            <a:off x="725079" y="1690474"/>
            <a:ext cx="5535090" cy="139573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教学视频采用flex布局，方便高效，整体盒子布局时运用媒体查询的方法，分1100px、1500px、1800px min-width 三个挡位，在不同的分辨率每行的视频数量不同以及视频盒子的宽度也不同，flex和媒体查询布局的响应式布局，（移动端暂未制作）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8" name="矩形 567"/>
          <p:cNvSpPr/>
          <p:nvPr>
            <p:custDataLst>
              <p:tags r:id="rId4"/>
            </p:custDataLst>
          </p:nvPr>
        </p:nvSpPr>
        <p:spPr>
          <a:xfrm>
            <a:off x="255007" y="2001432"/>
            <a:ext cx="322695" cy="95056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569" name="流程图: 决策 568"/>
          <p:cNvSpPr/>
          <p:nvPr>
            <p:custDataLst>
              <p:tags r:id="rId5"/>
            </p:custDataLst>
          </p:nvPr>
        </p:nvSpPr>
        <p:spPr>
          <a:xfrm>
            <a:off x="164067" y="1790162"/>
            <a:ext cx="505846" cy="505804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254000" dist="76200" dir="5400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0" name="文本框 569"/>
          <p:cNvSpPr txBox="1"/>
          <p:nvPr>
            <p:custDataLst>
              <p:tags r:id="rId6"/>
            </p:custDataLst>
          </p:nvPr>
        </p:nvSpPr>
        <p:spPr>
          <a:xfrm>
            <a:off x="255905" y="1835785"/>
            <a:ext cx="321945" cy="416560"/>
          </a:xfrm>
          <a:prstGeom prst="rect">
            <a:avLst/>
          </a:prstGeom>
          <a:noFill/>
        </p:spPr>
        <p:txBody>
          <a:bodyPr wrap="square" rtlCol="0" anchor="ctr" anchorCtr="0">
            <a:normAutofit fontScale="75000"/>
          </a:bodyPr>
          <a:p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71" name="文本框 570"/>
          <p:cNvSpPr txBox="1"/>
          <p:nvPr>
            <p:custDataLst>
              <p:tags r:id="rId7"/>
            </p:custDataLst>
          </p:nvPr>
        </p:nvSpPr>
        <p:spPr>
          <a:xfrm>
            <a:off x="744764" y="2980056"/>
            <a:ext cx="5535090" cy="139573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视频采用html5新增vedio属性，将img定位到视频上。结合JS操作实现鼠标经过，图片消失，视频自动播放；鼠标离开，图片回来，视频暂停的操作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2" name="矩形 571"/>
          <p:cNvSpPr/>
          <p:nvPr>
            <p:custDataLst>
              <p:tags r:id="rId8"/>
            </p:custDataLst>
          </p:nvPr>
        </p:nvSpPr>
        <p:spPr>
          <a:xfrm>
            <a:off x="235322" y="3453660"/>
            <a:ext cx="322695" cy="95056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573" name="流程图: 决策 572"/>
          <p:cNvSpPr/>
          <p:nvPr>
            <p:custDataLst>
              <p:tags r:id="rId9"/>
            </p:custDataLst>
          </p:nvPr>
        </p:nvSpPr>
        <p:spPr>
          <a:xfrm>
            <a:off x="144382" y="3250642"/>
            <a:ext cx="505846" cy="505804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ffectLst>
            <a:outerShdw blurRad="254000" dist="76200" dir="5400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4" name="文本框 573"/>
          <p:cNvSpPr txBox="1"/>
          <p:nvPr>
            <p:custDataLst>
              <p:tags r:id="rId10"/>
            </p:custDataLst>
          </p:nvPr>
        </p:nvSpPr>
        <p:spPr>
          <a:xfrm>
            <a:off x="223520" y="3252470"/>
            <a:ext cx="322580" cy="511175"/>
          </a:xfrm>
          <a:prstGeom prst="rect">
            <a:avLst/>
          </a:prstGeom>
          <a:noFill/>
        </p:spPr>
        <p:txBody>
          <a:bodyPr wrap="square" rtlCol="0" anchor="ctr" anchorCtr="0">
            <a:normAutofit fontScale="80000"/>
          </a:bodyPr>
          <a:p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75" name="文本框 574"/>
          <p:cNvSpPr txBox="1"/>
          <p:nvPr>
            <p:custDataLst>
              <p:tags r:id="rId11"/>
            </p:custDataLst>
          </p:nvPr>
        </p:nvSpPr>
        <p:spPr>
          <a:xfrm>
            <a:off x="744764" y="4208678"/>
            <a:ext cx="5535090" cy="139573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最佳分辨率将页面调整到 100%-80%;	</a:t>
            </a:r>
            <a:endParaRPr lang="zh-CN" altLang="en-US" sz="12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6" name="矩形 575"/>
          <p:cNvSpPr/>
          <p:nvPr>
            <p:custDataLst>
              <p:tags r:id="rId12"/>
            </p:custDataLst>
          </p:nvPr>
        </p:nvSpPr>
        <p:spPr>
          <a:xfrm>
            <a:off x="222622" y="4976287"/>
            <a:ext cx="322695" cy="95056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7" name="流程图: 决策 576"/>
          <p:cNvSpPr/>
          <p:nvPr>
            <p:custDataLst>
              <p:tags r:id="rId13"/>
            </p:custDataLst>
          </p:nvPr>
        </p:nvSpPr>
        <p:spPr>
          <a:xfrm>
            <a:off x="131047" y="4653255"/>
            <a:ext cx="505846" cy="505804"/>
          </a:xfrm>
          <a:prstGeom prst="flowChartDecision">
            <a:avLst/>
          </a:prstGeom>
          <a:solidFill>
            <a:schemeClr val="accent3"/>
          </a:solidFill>
          <a:ln>
            <a:noFill/>
          </a:ln>
          <a:effectLst>
            <a:outerShdw blurRad="254000" dist="76200" dir="5400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8" name="文本框 577"/>
          <p:cNvSpPr txBox="1"/>
          <p:nvPr>
            <p:custDataLst>
              <p:tags r:id="rId14"/>
            </p:custDataLst>
          </p:nvPr>
        </p:nvSpPr>
        <p:spPr>
          <a:xfrm>
            <a:off x="222885" y="4711065"/>
            <a:ext cx="393700" cy="391795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p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4070" y="139065"/>
            <a:ext cx="6083935" cy="909955"/>
          </a:xfrm>
        </p:spPr>
        <p:txBody>
          <a:bodyPr/>
          <a:p>
            <a:r>
              <a:rPr lang="zh-CN" altLang="en-US"/>
              <a:t>科研页面</a:t>
            </a:r>
            <a:endParaRPr lang="zh-CN" altLang="en-US"/>
          </a:p>
        </p:txBody>
      </p:sp>
      <p:grpSp>
        <p:nvGrpSpPr>
          <p:cNvPr id="164" name="组合 163"/>
          <p:cNvGrpSpPr/>
          <p:nvPr>
            <p:custDataLst>
              <p:tags r:id="rId1"/>
            </p:custDataLst>
          </p:nvPr>
        </p:nvGrpSpPr>
        <p:grpSpPr>
          <a:xfrm>
            <a:off x="392430" y="1884680"/>
            <a:ext cx="4733925" cy="4321810"/>
            <a:chOff x="618" y="2968"/>
            <a:chExt cx="7455" cy="6806"/>
          </a:xfrm>
        </p:grpSpPr>
        <p:sp>
          <p:nvSpPr>
            <p:cNvPr id="165" name="单圆角矩形 164"/>
            <p:cNvSpPr/>
            <p:nvPr>
              <p:custDataLst>
                <p:tags r:id="rId2"/>
              </p:custDataLst>
            </p:nvPr>
          </p:nvSpPr>
          <p:spPr>
            <a:xfrm>
              <a:off x="618" y="2968"/>
              <a:ext cx="7247" cy="6599"/>
            </a:xfrm>
            <a:prstGeom prst="snipRoundRect">
              <a:avLst>
                <a:gd name="adj1" fmla="val 14916"/>
                <a:gd name="adj2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单圆角矩形 165"/>
            <p:cNvSpPr/>
            <p:nvPr>
              <p:custDataLst>
                <p:tags r:id="rId3"/>
              </p:custDataLst>
            </p:nvPr>
          </p:nvSpPr>
          <p:spPr>
            <a:xfrm>
              <a:off x="825" y="3175"/>
              <a:ext cx="7247" cy="6599"/>
            </a:xfrm>
            <a:prstGeom prst="snipRoundRect">
              <a:avLst>
                <a:gd name="adj1" fmla="val 14940"/>
                <a:gd name="adj2" fmla="val 16667"/>
              </a:avLst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直角三角形 166"/>
            <p:cNvSpPr/>
            <p:nvPr>
              <p:custDataLst>
                <p:tags r:id="rId4"/>
              </p:custDataLst>
            </p:nvPr>
          </p:nvSpPr>
          <p:spPr>
            <a:xfrm rot="16200000">
              <a:off x="7701" y="9402"/>
              <a:ext cx="347" cy="398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8" name="Title 6"/>
          <p:cNvSpPr txBox="1"/>
          <p:nvPr>
            <p:custDataLst>
              <p:tags r:id="rId5"/>
            </p:custDataLst>
          </p:nvPr>
        </p:nvSpPr>
        <p:spPr>
          <a:xfrm>
            <a:off x="806749" y="2357755"/>
            <a:ext cx="4036395" cy="350837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4340" lvl="0" indent="-4343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Batang" panose="02030600000101010101" charset="-127"/>
              <a:buChar char="◈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采用flex布局以及内联框架搭建页面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4340" lvl="0" indent="-4343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Batang" panose="02030600000101010101" charset="-127"/>
              <a:buChar char="◈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问号处运用JS实现鼠标经过问号出现页面，鼠标移开页面消失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4340" lvl="0" indent="-4343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Batang" panose="02030600000101010101" charset="-127"/>
              <a:buChar char="◈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侧边框的高亮采用js的写法，添加类名实现点击某个页面，光亮则跟随改变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Snipaste_2022-06-15_20-45-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65" y="3063875"/>
            <a:ext cx="6520815" cy="3568065"/>
          </a:xfrm>
          <a:prstGeom prst="rect">
            <a:avLst/>
          </a:prstGeom>
        </p:spPr>
      </p:pic>
      <p:pic>
        <p:nvPicPr>
          <p:cNvPr id="8" name="图片 7" descr="Snipaste_2022-06-15_20-48-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005" y="223520"/>
            <a:ext cx="4046855" cy="287020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4667250" y="4083685"/>
            <a:ext cx="7105650" cy="1866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4800600" y="3645535"/>
            <a:ext cx="1210945" cy="142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824730" y="1375410"/>
            <a:ext cx="3624580" cy="3688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740" y="312420"/>
            <a:ext cx="4956175" cy="897890"/>
          </a:xfrm>
        </p:spPr>
        <p:txBody>
          <a:bodyPr/>
          <a:p>
            <a:r>
              <a:rPr lang="zh-CN" altLang="en-US"/>
              <a:t>课程专区</a:t>
            </a:r>
            <a:r>
              <a:rPr lang="zh-CN" altLang="en-US"/>
              <a:t>页面</a:t>
            </a:r>
            <a:endParaRPr lang="zh-CN" altLang="en-US"/>
          </a:p>
        </p:txBody>
      </p:sp>
      <p:grpSp>
        <p:nvGrpSpPr>
          <p:cNvPr id="135" name="组合 134"/>
          <p:cNvGrpSpPr/>
          <p:nvPr>
            <p:custDataLst>
              <p:tags r:id="rId1"/>
            </p:custDataLst>
          </p:nvPr>
        </p:nvGrpSpPr>
        <p:grpSpPr>
          <a:xfrm>
            <a:off x="1077595" y="1982470"/>
            <a:ext cx="4162425" cy="3327506"/>
            <a:chOff x="6293" y="3681"/>
            <a:chExt cx="6614" cy="3453"/>
          </a:xfrm>
        </p:grpSpPr>
        <p:sp>
          <p:nvSpPr>
            <p:cNvPr id="136" name="矩形 135"/>
            <p:cNvSpPr/>
            <p:nvPr>
              <p:custDataLst>
                <p:tags r:id="rId2"/>
              </p:custDataLst>
            </p:nvPr>
          </p:nvSpPr>
          <p:spPr>
            <a:xfrm>
              <a:off x="6293" y="3681"/>
              <a:ext cx="6614" cy="3437"/>
            </a:xfrm>
            <a:prstGeom prst="rect">
              <a:avLst/>
            </a:prstGeom>
            <a:noFill/>
            <a:ln w="15875" cmpd="sng">
              <a:solidFill>
                <a:schemeClr val="accent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直角三角形 136"/>
            <p:cNvSpPr/>
            <p:nvPr>
              <p:custDataLst>
                <p:tags r:id="rId3"/>
              </p:custDataLst>
            </p:nvPr>
          </p:nvSpPr>
          <p:spPr>
            <a:xfrm>
              <a:off x="6293" y="6457"/>
              <a:ext cx="590" cy="67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直角三角形 137"/>
            <p:cNvSpPr/>
            <p:nvPr>
              <p:custDataLst>
                <p:tags r:id="rId4"/>
              </p:custDataLst>
            </p:nvPr>
          </p:nvSpPr>
          <p:spPr>
            <a:xfrm rot="10800000">
              <a:off x="12317" y="3681"/>
              <a:ext cx="590" cy="677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Title 6"/>
          <p:cNvSpPr txBox="1"/>
          <p:nvPr>
            <p:custDataLst>
              <p:tags r:id="rId5"/>
            </p:custDataLst>
          </p:nvPr>
        </p:nvSpPr>
        <p:spPr>
          <a:xfrm>
            <a:off x="1494653" y="2287129"/>
            <a:ext cx="3329579" cy="270827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08940" lvl="0" indent="-4089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使用flex布局，以及标准流，hover变化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8940" lvl="0" indent="-4089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题目采用iframe框架，结构清晰易懂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8940" lvl="0" indent="-40894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20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点击课程条会跳转至404页面</a:t>
            </a:r>
            <a:endParaRPr lang="zh-CN" altLang="en-US" sz="20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Snipaste_2022-06-19_16-31-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175" y="312420"/>
            <a:ext cx="4140200" cy="3175000"/>
          </a:xfrm>
          <a:prstGeom prst="rect">
            <a:avLst/>
          </a:prstGeom>
        </p:spPr>
      </p:pic>
      <p:pic>
        <p:nvPicPr>
          <p:cNvPr id="5" name="图片 4" descr="Snipaste_2022-06-19_16-31-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175" y="3449320"/>
            <a:ext cx="4093845" cy="32848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345" y="346075"/>
            <a:ext cx="5163185" cy="828675"/>
          </a:xfrm>
        </p:spPr>
        <p:txBody>
          <a:bodyPr>
            <a:normAutofit fontScale="90000"/>
          </a:bodyPr>
          <a:p>
            <a:r>
              <a:rPr lang="en-US" altLang="zh-CN"/>
              <a:t>404</a:t>
            </a:r>
            <a:r>
              <a:rPr lang="zh-CN" altLang="en-US"/>
              <a:t>页面</a:t>
            </a:r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580390" y="2270125"/>
            <a:ext cx="3956685" cy="3261995"/>
            <a:chOff x="914" y="3575"/>
            <a:chExt cx="6231" cy="5137"/>
          </a:xfrm>
        </p:grpSpPr>
        <p:sp>
          <p:nvSpPr>
            <p:cNvPr id="7" name="对角圆角矩形 6"/>
            <p:cNvSpPr/>
            <p:nvPr>
              <p:custDataLst>
                <p:tags r:id="rId2"/>
              </p:custDataLst>
            </p:nvPr>
          </p:nvSpPr>
          <p:spPr>
            <a:xfrm>
              <a:off x="1025" y="3700"/>
              <a:ext cx="6120" cy="5013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对角圆角矩形 7"/>
            <p:cNvSpPr/>
            <p:nvPr>
              <p:custDataLst>
                <p:tags r:id="rId3"/>
              </p:custDataLst>
            </p:nvPr>
          </p:nvSpPr>
          <p:spPr>
            <a:xfrm>
              <a:off x="914" y="3575"/>
              <a:ext cx="6120" cy="5013"/>
            </a:xfrm>
            <a:prstGeom prst="round2DiagRect">
              <a:avLst/>
            </a:prstGeom>
            <a:solidFill>
              <a:schemeClr val="bg1"/>
            </a:solidFill>
            <a:ln w="12700" cmpd="sng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6"/>
          <p:cNvSpPr txBox="1"/>
          <p:nvPr>
            <p:custDataLst>
              <p:tags r:id="rId4"/>
            </p:custDataLst>
          </p:nvPr>
        </p:nvSpPr>
        <p:spPr>
          <a:xfrm>
            <a:off x="899795" y="2568575"/>
            <a:ext cx="3247390" cy="25869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65455" lvl="0" indent="-437515" algn="l" fontAlgn="auto">
              <a:lnSpc>
                <a:spcPct val="130000"/>
              </a:lnSpc>
              <a:spcBef>
                <a:spcPts val="89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204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p标签+button键+背景图片</a:t>
            </a:r>
            <a:endParaRPr lang="zh-CN" altLang="en-US" sz="2000" spc="204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65455" lvl="0" indent="-437515" algn="l" fontAlgn="auto">
              <a:lnSpc>
                <a:spcPct val="130000"/>
              </a:lnSpc>
              <a:spcBef>
                <a:spcPts val="89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204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对尚未完善的页面做加载失败处理，处理网页无法点击的尴尬画面</a:t>
            </a:r>
            <a:endParaRPr lang="zh-CN" altLang="en-US" sz="2000" spc="204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Snipaste_2022-06-19_16-37-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220" y="1628775"/>
            <a:ext cx="6341745" cy="3470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28210" y="2026285"/>
            <a:ext cx="1322070" cy="777240"/>
          </a:xfrm>
        </p:spPr>
        <p:txBody>
          <a:bodyPr>
            <a:normAutofit fontScale="90000"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</a:rPr>
              <a:t>总结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26090" y="244565"/>
            <a:ext cx="3968457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   03</a:t>
            </a:r>
            <a:endParaRPr lang="en-US" altLang="zh-CN" sz="6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>
            <p:custDataLst>
              <p:tags r:id="rId3"/>
            </p:custDataLst>
          </p:nvPr>
        </p:nvGrpSpPr>
        <p:grpSpPr>
          <a:xfrm>
            <a:off x="2275840" y="2926715"/>
            <a:ext cx="6083935" cy="1846580"/>
            <a:chOff x="3584" y="4609"/>
            <a:chExt cx="9581" cy="2908"/>
          </a:xfrm>
        </p:grpSpPr>
        <p:sp>
          <p:nvSpPr>
            <p:cNvPr id="101" name="矩形 100"/>
            <p:cNvSpPr/>
            <p:nvPr>
              <p:custDataLst>
                <p:tags r:id="rId4"/>
              </p:custDataLst>
            </p:nvPr>
          </p:nvSpPr>
          <p:spPr>
            <a:xfrm>
              <a:off x="3585" y="4609"/>
              <a:ext cx="9580" cy="2909"/>
            </a:xfrm>
            <a:prstGeom prst="rect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102" name="任意多边形 101"/>
            <p:cNvSpPr/>
            <p:nvPr>
              <p:custDataLst>
                <p:tags r:id="rId5"/>
              </p:custDataLst>
            </p:nvPr>
          </p:nvSpPr>
          <p:spPr>
            <a:xfrm>
              <a:off x="3584" y="6713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6"/>
              </p:custDataLst>
            </p:nvPr>
          </p:nvSpPr>
          <p:spPr>
            <a:xfrm rot="10800000">
              <a:off x="12341" y="4609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Title 6"/>
          <p:cNvSpPr txBox="1"/>
          <p:nvPr>
            <p:custDataLst>
              <p:tags r:id="rId7"/>
            </p:custDataLst>
          </p:nvPr>
        </p:nvSpPr>
        <p:spPr>
          <a:xfrm>
            <a:off x="2669858" y="3250883"/>
            <a:ext cx="5296535" cy="11988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51460" lvl="0" indent="-25146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九天网页整体制作中对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的学习和了解不够，学习视频网页的制作中出现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代码冗余，重复出现代码，效率低，需要在后续的学习中改进。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html5+css3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的细节处理，基础的功底需继续提炼，对于文字的动画变形、媒体查询的操作、</a:t>
            </a:r>
            <a:r>
              <a:rPr lang="en-US" altLang="zh-CN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的操作，</a:t>
            </a:r>
            <a:r>
              <a:rPr lang="zh-CN" altLang="en-US" sz="12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等等需要更多的精力去学习专研与提炼</a:t>
            </a:r>
            <a:endParaRPr lang="zh-CN" altLang="en-US" sz="12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感谢您的聆听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2000" dirty="0">
                <a:solidFill>
                  <a:schemeClr val="lt1">
                    <a:lumMod val="50000"/>
                  </a:schemeClr>
                </a:solidFill>
              </a:rPr>
              <a:t>THANK YOU FOR YOUR LISTENING!</a:t>
            </a:r>
            <a:endParaRPr lang="en-US" altLang="zh-CN" sz="2000" dirty="0">
              <a:solidFill>
                <a:schemeClr val="lt1">
                  <a:lumMod val="5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9691048" y="1710806"/>
            <a:ext cx="1616404" cy="40011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dk1">
                <a:alpha val="40000"/>
              </a:schemeClr>
            </a:outerShdw>
          </a:effectLst>
        </p:spPr>
        <p:txBody>
          <a:bodyPr wrap="square" rtlCol="0">
            <a:normAutofit/>
          </a:bodyPr>
          <a:p>
            <a:pPr algn="dist"/>
            <a:r>
              <a:rPr lang="en-US" altLang="zh-CN" sz="2000" b="1" dirty="0">
                <a:solidFill>
                  <a:schemeClr val="l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z="2000" b="1" dirty="0">
              <a:solidFill>
                <a:schemeClr val="l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2514600"/>
            <a:ext cx="4169664" cy="20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 flipH="1">
            <a:off x="4933348" y="2147017"/>
            <a:ext cx="90488" cy="776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5160788" y="2597583"/>
            <a:ext cx="2956980" cy="945126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网页素材选取</a:t>
            </a: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原因</a:t>
            </a:r>
            <a:endParaRPr lang="zh-CN" altLang="en-US" sz="16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5160786" y="1948308"/>
            <a:ext cx="2956981" cy="634497"/>
          </a:xfrm>
          <a:prstGeom prst="rect">
            <a:avLst/>
          </a:prstGeom>
          <a:ln>
            <a:noFill/>
          </a:ln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sym typeface="+mn-ea"/>
              </a:rPr>
              <a:t>九天 · 毕昇</a:t>
            </a:r>
            <a:r>
              <a:rPr lang="zh-CN" altLang="en-US">
                <a:solidFill>
                  <a:schemeClr val="accent2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选题背景</a:t>
            </a:r>
            <a:endParaRPr lang="zh-CN" altLang="en-US">
              <a:solidFill>
                <a:schemeClr val="accent2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 flipH="1">
            <a:off x="4933348" y="4353832"/>
            <a:ext cx="90488" cy="7760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5160788" y="4804398"/>
            <a:ext cx="2956980" cy="945126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实现想法</a:t>
            </a: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以及感</a:t>
            </a: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言</a:t>
            </a:r>
            <a:endParaRPr lang="zh-CN" altLang="en-US" sz="16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5160786" y="4169728"/>
            <a:ext cx="2956981" cy="634497"/>
          </a:xfrm>
          <a:prstGeom prst="rect">
            <a:avLst/>
          </a:prstGeom>
          <a:ln>
            <a:noFill/>
          </a:ln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总结</a:t>
            </a:r>
            <a:endParaRPr lang="zh-CN" altLang="en-US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 flipH="1">
            <a:off x="8654015" y="2147017"/>
            <a:ext cx="90488" cy="776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8881455" y="2597583"/>
            <a:ext cx="2956980" cy="945126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rgbClr val="7C8959"/>
                </a:solidFill>
              </a:defRPr>
            </a:lvl1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网页采用技术</a:t>
            </a:r>
            <a:r>
              <a:rPr lang="zh-CN" altLang="en-US" sz="16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说明</a:t>
            </a:r>
            <a:endParaRPr lang="zh-CN" altLang="en-US" sz="16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8881453" y="1948308"/>
            <a:ext cx="3045882" cy="634497"/>
          </a:xfrm>
          <a:prstGeom prst="rect">
            <a:avLst/>
          </a:prstGeom>
          <a:ln>
            <a:noFill/>
          </a:ln>
        </p:spPr>
        <p:txBody>
          <a:bodyPr wrap="square" anchor="b" anchorCtr="0">
            <a:normAutofit/>
          </a:bodyPr>
          <a:lstStyle>
            <a:defPPr>
              <a:defRPr lang="zh-CN"/>
            </a:defPPr>
            <a:lvl1pPr>
              <a:defRPr sz="2400">
                <a:solidFill>
                  <a:schemeClr val="accent4"/>
                </a:solidFill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网页实现技术</a:t>
            </a:r>
            <a:endParaRPr lang="zh-CN" altLang="en-US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0" y="2657475"/>
            <a:ext cx="3998976" cy="172935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6600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目录</a:t>
            </a:r>
            <a:endParaRPr lang="zh-CN" altLang="en-US" sz="6600" dirty="0">
              <a:solidFill>
                <a:schemeClr val="l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+mj-cs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</a:rPr>
              <a:t>选题(九天 · 毕昇）背景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116000" y="2125435"/>
            <a:ext cx="3968457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   01</a:t>
            </a:r>
            <a:endParaRPr lang="en-US" altLang="zh-CN" sz="6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 cstate="email"/>
          <a:srcRect l="19409" b="20478"/>
          <a:stretch>
            <a:fillRect/>
          </a:stretch>
        </p:blipFill>
        <p:spPr>
          <a:xfrm rot="16200000" flipH="1">
            <a:off x="10901045" y="-173355"/>
            <a:ext cx="1117600" cy="1464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r="15269" b="3915"/>
          <a:stretch>
            <a:fillRect/>
          </a:stretch>
        </p:blipFill>
        <p:spPr>
          <a:xfrm flipH="1">
            <a:off x="0" y="6161405"/>
            <a:ext cx="909955" cy="696595"/>
          </a:xfrm>
          <a:prstGeom prst="rect">
            <a:avLst/>
          </a:prstGeom>
        </p:spPr>
      </p:pic>
      <p:sp>
        <p:nvSpPr>
          <p:cNvPr id="8" name="Shape 130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90206" y="259343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Six Steps</a:t>
            </a:r>
            <a:endParaRPr lang="en-US" altLang="zh-CN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  <a:p>
            <a:pPr algn="ctr" defTabSz="91313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Process</a:t>
            </a:r>
            <a:endParaRPr lang="zh-CN" altLang="en-US" sz="24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9" name="Shape 1302"/>
          <p:cNvSpPr/>
          <p:nvPr>
            <p:custDataLst>
              <p:tags r:id="rId6"/>
            </p:custDataLst>
          </p:nvPr>
        </p:nvSpPr>
        <p:spPr bwMode="auto">
          <a:xfrm>
            <a:off x="6614206" y="1509167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2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3" name="Shape 1305"/>
          <p:cNvSpPr/>
          <p:nvPr>
            <p:custDataLst>
              <p:tags r:id="rId7"/>
            </p:custDataLst>
          </p:nvPr>
        </p:nvSpPr>
        <p:spPr>
          <a:xfrm>
            <a:off x="5806440" y="1710690"/>
            <a:ext cx="671195" cy="29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7" name="Shape 1306"/>
          <p:cNvSpPr/>
          <p:nvPr>
            <p:custDataLst>
              <p:tags r:id="rId8"/>
            </p:custDataLst>
          </p:nvPr>
        </p:nvSpPr>
        <p:spPr>
          <a:xfrm rot="7172730">
            <a:off x="7466965" y="4574540"/>
            <a:ext cx="671195" cy="29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18" name="Shape 1307"/>
          <p:cNvSpPr/>
          <p:nvPr>
            <p:custDataLst>
              <p:tags r:id="rId9"/>
            </p:custDataLst>
          </p:nvPr>
        </p:nvSpPr>
        <p:spPr>
          <a:xfrm rot="3600000">
            <a:off x="7463790" y="2672715"/>
            <a:ext cx="671195" cy="29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0" name="Shape 1309"/>
          <p:cNvSpPr/>
          <p:nvPr>
            <p:custDataLst>
              <p:tags r:id="rId10"/>
            </p:custDataLst>
          </p:nvPr>
        </p:nvSpPr>
        <p:spPr>
          <a:xfrm rot="18000000">
            <a:off x="4144010" y="2665095"/>
            <a:ext cx="673100" cy="2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1" name="Shape 1310"/>
          <p:cNvSpPr/>
          <p:nvPr>
            <p:custDataLst>
              <p:tags r:id="rId11"/>
            </p:custDataLst>
          </p:nvPr>
        </p:nvSpPr>
        <p:spPr>
          <a:xfrm rot="14400000">
            <a:off x="4140835" y="4579620"/>
            <a:ext cx="671830" cy="3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lstStyle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2" name="Shape 1312"/>
          <p:cNvSpPr/>
          <p:nvPr>
            <p:custDataLst>
              <p:tags r:id="rId12"/>
            </p:custDataLst>
          </p:nvPr>
        </p:nvSpPr>
        <p:spPr bwMode="auto">
          <a:xfrm>
            <a:off x="7569881" y="3153818"/>
            <a:ext cx="952500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3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3" name="Shape 1315"/>
          <p:cNvSpPr/>
          <p:nvPr/>
        </p:nvSpPr>
        <p:spPr bwMode="auto">
          <a:xfrm>
            <a:off x="3755119" y="3153818"/>
            <a:ext cx="950912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45BE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</a:t>
            </a:r>
            <a:r>
              <a:rPr lang="zh-CN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6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4" name="Shape 1318"/>
          <p:cNvSpPr/>
          <p:nvPr/>
        </p:nvSpPr>
        <p:spPr bwMode="auto">
          <a:xfrm>
            <a:off x="4707619" y="1509167"/>
            <a:ext cx="952500" cy="952500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8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01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27" name="Subtitle 2"/>
          <p:cNvSpPr txBox="1"/>
          <p:nvPr>
            <p:custDataLst>
              <p:tags r:id="rId13"/>
            </p:custDataLst>
          </p:nvPr>
        </p:nvSpPr>
        <p:spPr bwMode="auto">
          <a:xfrm>
            <a:off x="7743190" y="1850390"/>
            <a:ext cx="33369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整体网页板块，采用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flex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布局模式，该布局模式清晰易懂，可读性强，且适合于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PC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端和移动端的综合布局，是目前热门的响应式开发模式</a:t>
            </a:r>
            <a:endParaRPr lang="zh-CN" altLang="en-US" sz="1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8" name="TextBox 4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743236" y="1442810"/>
            <a:ext cx="2330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网页统一布局（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flex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）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29" name="Subtitle 2"/>
          <p:cNvSpPr txBox="1"/>
          <p:nvPr>
            <p:custDataLst>
              <p:tags r:id="rId15"/>
            </p:custDataLst>
          </p:nvPr>
        </p:nvSpPr>
        <p:spPr bwMode="auto">
          <a:xfrm>
            <a:off x="8633460" y="3520440"/>
            <a:ext cx="284226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整个网页包含一定的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JavaScript 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技术，比如：标签元素转换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display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、轮播图等等，选取该网页制作可以学习一些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JS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脚本语言</a:t>
            </a:r>
            <a:endParaRPr lang="zh-CN" altLang="en-US" sz="1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0" name="TextBox 4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633460" y="3154045"/>
            <a:ext cx="244665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网页整体涉及一定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JS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技能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1" name="Subtitle 2"/>
          <p:cNvSpPr txBox="1"/>
          <p:nvPr>
            <p:custDataLst>
              <p:tags r:id="rId17"/>
            </p:custDataLst>
          </p:nvPr>
        </p:nvSpPr>
        <p:spPr bwMode="auto">
          <a:xfrm>
            <a:off x="7714615" y="5276215"/>
            <a:ext cx="3253105" cy="11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just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在该网页结构中涉及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html5+css3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新属性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,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包括语义标准化标签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 section nav 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以及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c3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的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结构伪类选择器、属性选择器、伪元素选择器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 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可以等等新特性的进阶练习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2" name="TextBox 4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19060" y="4895215"/>
            <a:ext cx="249301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html5+css3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的进阶练习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3" name="Subtitle 2"/>
          <p:cNvSpPr txBox="1"/>
          <p:nvPr>
            <p:custDataLst>
              <p:tags r:id="rId19"/>
            </p:custDataLst>
          </p:nvPr>
        </p:nvSpPr>
        <p:spPr bwMode="auto">
          <a:xfrm>
            <a:off x="1231265" y="1828800"/>
            <a:ext cx="3267075" cy="74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l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网页主体结构清晰，所有网页板块数量合理，制作该网页所需技术刚好适合本阶段学习的知识点的锻炼</a:t>
            </a:r>
            <a:endParaRPr lang="zh-CN" altLang="en-US" sz="1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4" name="TextBox 4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580640" y="1405255"/>
            <a:ext cx="171513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网页结构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清晰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Subtitle 2"/>
          <p:cNvSpPr txBox="1"/>
          <p:nvPr>
            <p:custDataLst>
              <p:tags r:id="rId21"/>
            </p:custDataLst>
          </p:nvPr>
        </p:nvSpPr>
        <p:spPr bwMode="auto">
          <a:xfrm>
            <a:off x="669925" y="3580765"/>
            <a:ext cx="3086100" cy="74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l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在网页开发中，前端人员需要对该网页的颜色搭配，素材的放置做出合理的安排，以及学会操作</a:t>
            </a: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ps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的一些</a:t>
            </a:r>
            <a:r>
              <a:rPr lang="zh-CN" altLang="en-US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技能</a:t>
            </a:r>
            <a:endParaRPr lang="zh-CN" altLang="en-US" sz="1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6" name="TextBox 4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17880" y="3218815"/>
            <a:ext cx="308356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     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审美能力的锻炼、</a:t>
            </a:r>
            <a:r>
              <a:rPr lang="en-US" altLang="zh-CN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ps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的</a:t>
            </a: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使用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7" name="Subtitle 2"/>
          <p:cNvSpPr txBox="1"/>
          <p:nvPr>
            <p:custDataLst>
              <p:tags r:id="rId23"/>
            </p:custDataLst>
          </p:nvPr>
        </p:nvSpPr>
        <p:spPr bwMode="auto">
          <a:xfrm>
            <a:off x="909955" y="5455285"/>
            <a:ext cx="375094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l" defTabSz="91313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一名合格的程序员，需要不停的</a:t>
            </a:r>
            <a:r>
              <a:rPr lang="en-US" altLang="zh-CN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coding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entury Gothic" panose="020B0502020202020204" pitchFamily="34" charset="0"/>
              </a:rPr>
              <a:t>高质量代码，对于一个完整的网页搭建考验的是对基本知识扎实度的检验，一次综合性的项目能够体现全面性，以及练习相应技能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38" name="TextBox 4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019935" y="5033010"/>
            <a:ext cx="255143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defTabSz="91313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rPr>
              <a:t>一个完整的网页结构练习</a:t>
            </a:r>
            <a:endParaRPr lang="zh-CN" altLang="en-US" sz="160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46220" y="274955"/>
            <a:ext cx="3952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网页技术与选材价值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hape 1312"/>
          <p:cNvSpPr/>
          <p:nvPr>
            <p:custDataLst>
              <p:tags r:id="rId25"/>
            </p:custDataLst>
          </p:nvPr>
        </p:nvSpPr>
        <p:spPr bwMode="auto">
          <a:xfrm>
            <a:off x="6666276" y="4646703"/>
            <a:ext cx="952500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04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4" name="Shape 1312"/>
          <p:cNvSpPr/>
          <p:nvPr>
            <p:custDataLst>
              <p:tags r:id="rId26"/>
            </p:custDataLst>
          </p:nvPr>
        </p:nvSpPr>
        <p:spPr bwMode="auto">
          <a:xfrm>
            <a:off x="4657771" y="4646703"/>
            <a:ext cx="952500" cy="950913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1pPr>
            <a:lvl2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2pPr>
            <a:lvl3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3pPr>
            <a:lvl4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4pPr>
            <a:lvl5pPr defTabSz="584200"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5pPr>
            <a:lvl6pPr marL="22847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6pPr>
            <a:lvl7pPr marL="27419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7pPr>
            <a:lvl8pPr marL="31991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8pPr>
            <a:lvl9pPr marL="3656330" indent="-913130" defTabSz="584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Light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  <a:sym typeface="Century Gothic" panose="020B0502020202020204" pitchFamily="34" charset="0"/>
              </a:rPr>
              <a:t>05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  <p:sp>
        <p:nvSpPr>
          <p:cNvPr id="5" name="Shape 1306"/>
          <p:cNvSpPr/>
          <p:nvPr>
            <p:custDataLst>
              <p:tags r:id="rId27"/>
            </p:custDataLst>
          </p:nvPr>
        </p:nvSpPr>
        <p:spPr>
          <a:xfrm rot="10800000">
            <a:off x="5802630" y="5425440"/>
            <a:ext cx="671195" cy="29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563" extrusionOk="0">
                <a:moveTo>
                  <a:pt x="0" y="11209"/>
                </a:moveTo>
                <a:cubicBezTo>
                  <a:pt x="9045" y="-10037"/>
                  <a:pt x="18106" y="4094"/>
                  <a:pt x="21600" y="11563"/>
                </a:cubicBezTo>
              </a:path>
            </a:pathLst>
          </a:custGeom>
          <a:noFill/>
          <a:ln w="38100" cap="flat">
            <a:solidFill>
              <a:schemeClr val="lt1">
                <a:lumMod val="65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lIns="0" tIns="0" rIns="0" bIns="0" anchor="ctr"/>
          <a:p>
            <a:pPr algn="ctr" defTabSz="292100">
              <a:lnSpc>
                <a:spcPct val="110000"/>
              </a:lnSpc>
              <a:spcBef>
                <a:spcPts val="15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40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Century Gothic" panose="020B0502020202020204" pitchFamily="34" charset="0"/>
            </a:endParaRPr>
          </a:p>
        </p:txBody>
      </p:sp>
    </p:spTree>
    <p:custDataLst>
      <p:tags r:id="rId2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003388" y="2182009"/>
            <a:ext cx="1693160" cy="115672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ts val="8300"/>
              </a:lnSpc>
            </a:pPr>
            <a:r>
              <a:rPr lang="en-US" altLang="zh-CN" sz="8000" b="1" dirty="0">
                <a:solidFill>
                  <a:schemeClr val="lt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8000" b="1" dirty="0">
              <a:solidFill>
                <a:schemeClr val="lt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dirty="0">
                <a:solidFill>
                  <a:schemeClr val="accent1"/>
                </a:solidFill>
              </a:rPr>
              <a:t>网页</a:t>
            </a:r>
            <a:r>
              <a:rPr lang="zh-CN" altLang="en-US" sz="4400" dirty="0">
                <a:solidFill>
                  <a:schemeClr val="accent1"/>
                </a:solidFill>
              </a:rPr>
              <a:t>细节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116000" y="2125435"/>
            <a:ext cx="3968457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Part   02</a:t>
            </a:r>
            <a:endParaRPr lang="en-US" altLang="zh-CN" sz="6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2" cstate="email"/>
          <a:srcRect l="19409" b="20478"/>
          <a:stretch>
            <a:fillRect/>
          </a:stretch>
        </p:blipFill>
        <p:spPr>
          <a:xfrm rot="16200000" flipH="1">
            <a:off x="10901045" y="-173355"/>
            <a:ext cx="1117600" cy="1464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 r="15269" b="3915"/>
          <a:stretch>
            <a:fillRect/>
          </a:stretch>
        </p:blipFill>
        <p:spPr>
          <a:xfrm flipH="1">
            <a:off x="0" y="6161405"/>
            <a:ext cx="909955" cy="6965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998525" y="228055"/>
            <a:ext cx="3968457" cy="1015663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p>
            <a:r>
              <a:rPr lang="en-US" altLang="zh-CN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网页</a:t>
            </a:r>
            <a:r>
              <a:rPr lang="zh-CN" altLang="en-US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整体结构</a:t>
            </a:r>
            <a:endParaRPr lang="zh-CN" altLang="en-US" sz="6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 descr="产品经理9问图(1)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85" y="1117600"/>
            <a:ext cx="10825480" cy="522986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6697980" y="1663065"/>
            <a:ext cx="610235" cy="170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7308215" y="1574800"/>
            <a:ext cx="438150" cy="8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546340" y="1307465"/>
            <a:ext cx="2117090" cy="459105"/>
          </a:xfrm>
          <a:prstGeom prst="rect">
            <a:avLst/>
          </a:prstGeom>
          <a:noFill/>
        </p:spPr>
        <p:txBody>
          <a:bodyPr wrap="square" rtlCol="0">
            <a:normAutofit fontScale="35000"/>
          </a:bodyPr>
          <a:p>
            <a:r>
              <a:rPr lang="en-US" altLang="zh-CN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</a:t>
            </a:r>
            <a:r>
              <a:rPr lang="zh-CN" altLang="en-US" sz="6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页加载页</a:t>
            </a:r>
            <a:endParaRPr lang="zh-CN" altLang="en-US" sz="600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96520" y="173990"/>
            <a:ext cx="6083935" cy="832485"/>
          </a:xfrm>
        </p:spPr>
        <p:txBody>
          <a:bodyPr>
            <a:normAutofit fontScale="90000"/>
          </a:bodyPr>
          <a:p>
            <a:r>
              <a:rPr lang="en-US" altLang="zh-CN"/>
              <a:t>     index</a:t>
            </a:r>
            <a:r>
              <a:rPr lang="zh-CN" altLang="en-US"/>
              <a:t>引导登录</a:t>
            </a:r>
            <a:r>
              <a:rPr lang="zh-CN" altLang="en-US"/>
              <a:t>页</a:t>
            </a:r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573405" y="1136015"/>
            <a:ext cx="4363720" cy="4897755"/>
            <a:chOff x="521" y="3285"/>
            <a:chExt cx="6872" cy="7713"/>
          </a:xfrm>
        </p:grpSpPr>
        <p:sp>
          <p:nvSpPr>
            <p:cNvPr id="8" name="矩形 7"/>
            <p:cNvSpPr/>
            <p:nvPr>
              <p:custDataLst>
                <p:tags r:id="rId2"/>
              </p:custDataLst>
            </p:nvPr>
          </p:nvSpPr>
          <p:spPr>
            <a:xfrm>
              <a:off x="521" y="3285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6593" y="10198"/>
              <a:ext cx="800" cy="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4"/>
              </p:custDataLst>
            </p:nvPr>
          </p:nvSpPr>
          <p:spPr>
            <a:xfrm>
              <a:off x="521" y="3285"/>
              <a:ext cx="6872" cy="7713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741" y="3486"/>
              <a:ext cx="6433" cy="7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1030923" y="1406525"/>
            <a:ext cx="3448047" cy="40449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背景采用了动画@keyframe效果，让背景和小熊相对移动，视觉效果更佳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动画采用定位的方式将内容布局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页面中采用了form表单，背景采用半透明的颜色更好的与背景贴合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表单form中input基本采用flex布局，其余采用传统标准流布局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点击input登录键链接首页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短信登录和密码登录采用iframe切换，底部常亮条的切换采用js实现点击切换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常亮条</a:t>
            </a: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的功能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96545" lvl="0" indent="-2965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z="1200" spc="16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点击登录按钮的页面切换，采用js跳转页面，让其父级页面跟随跳转，避免了在iframe框架内部跳转</a:t>
            </a:r>
            <a:endParaRPr lang="zh-CN" altLang="en-US" sz="1200" spc="16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5" name="图片 134" descr="Snipaste_2022-06-15_16-32-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410" y="173355"/>
            <a:ext cx="3299460" cy="3329940"/>
          </a:xfrm>
          <a:prstGeom prst="rect">
            <a:avLst/>
          </a:prstGeom>
        </p:spPr>
      </p:pic>
      <p:pic>
        <p:nvPicPr>
          <p:cNvPr id="3" name="图片 2" descr="Snipaste_2022-06-22_16-16-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450" y="3503295"/>
            <a:ext cx="6600190" cy="3223895"/>
          </a:xfrm>
          <a:prstGeom prst="rect">
            <a:avLst/>
          </a:prstGeom>
        </p:spPr>
      </p:pic>
      <p:pic>
        <p:nvPicPr>
          <p:cNvPr id="4" name="图片 3" descr="Snipaste_2022-06-22_16-20-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7945" y="173355"/>
            <a:ext cx="3444240" cy="3330575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>
            <a:off x="4374515" y="4257040"/>
            <a:ext cx="5164455" cy="534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6495" y="404495"/>
            <a:ext cx="3094990" cy="977265"/>
          </a:xfrm>
        </p:spPr>
        <p:txBody>
          <a:bodyPr>
            <a:normAutofit/>
          </a:bodyPr>
          <a:p>
            <a:r>
              <a:rPr lang="zh-CN" altLang="en-US"/>
              <a:t>加载</a:t>
            </a:r>
            <a:r>
              <a:rPr lang="zh-CN" altLang="en-US"/>
              <a:t>页面</a:t>
            </a:r>
            <a:endParaRPr lang="zh-CN" altLang="en-US"/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550545" y="1748790"/>
            <a:ext cx="4144645" cy="4155440"/>
            <a:chOff x="805" y="2785"/>
            <a:chExt cx="6527" cy="6544"/>
          </a:xfrm>
        </p:grpSpPr>
        <p:sp>
          <p:nvSpPr>
            <p:cNvPr id="29" name="矩形 28"/>
            <p:cNvSpPr/>
            <p:nvPr>
              <p:custDataLst>
                <p:tags r:id="rId2"/>
              </p:custDataLst>
            </p:nvPr>
          </p:nvSpPr>
          <p:spPr>
            <a:xfrm>
              <a:off x="806" y="2785"/>
              <a:ext cx="6526" cy="6544"/>
            </a:xfrm>
            <a:prstGeom prst="rect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30" name="任意多边形 29"/>
            <p:cNvSpPr/>
            <p:nvPr>
              <p:custDataLst>
                <p:tags r:id="rId3"/>
              </p:custDataLst>
            </p:nvPr>
          </p:nvSpPr>
          <p:spPr>
            <a:xfrm>
              <a:off x="805" y="8524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>
              <p:custDataLst>
                <p:tags r:id="rId4"/>
              </p:custDataLst>
            </p:nvPr>
          </p:nvSpPr>
          <p:spPr>
            <a:xfrm rot="10800000">
              <a:off x="6508" y="2785"/>
              <a:ext cx="823" cy="805"/>
            </a:xfrm>
            <a:custGeom>
              <a:avLst/>
              <a:gdLst>
                <a:gd name="connisteX0" fmla="*/ 0 w 522605"/>
                <a:gd name="connsiteY0" fmla="*/ 0 h 511175"/>
                <a:gd name="connisteX1" fmla="*/ 0 w 522605"/>
                <a:gd name="connsiteY1" fmla="*/ 511175 h 511175"/>
                <a:gd name="connisteX2" fmla="*/ 522605 w 522605"/>
                <a:gd name="connsiteY2" fmla="*/ 511175 h 511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22605" h="511175">
                  <a:moveTo>
                    <a:pt x="0" y="0"/>
                  </a:moveTo>
                  <a:lnTo>
                    <a:pt x="0" y="511175"/>
                  </a:lnTo>
                  <a:lnTo>
                    <a:pt x="522605" y="511175"/>
                  </a:lnTo>
                </a:path>
              </a:pathLst>
            </a:custGeom>
            <a:noFill/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905193" y="2092643"/>
            <a:ext cx="3357245" cy="35071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meta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标签实现</a:t>
            </a: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refresh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3s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后自动更新页面实现跳转至首页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</a:t>
            </a: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html5+css3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实现彩虹加载页面，运用了动画的效果，动画延迟播放出现参差感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进度条运用</a:t>
            </a:r>
            <a:r>
              <a:rPr lang="en-US" altLang="zh-CN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bootstrap4</a:t>
            </a: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框架放入进度条，再运用动画效果实现进度条前进加载播放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Snipaste_2022-06-19_15-19-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005" y="2339975"/>
            <a:ext cx="7099935" cy="3884930"/>
          </a:xfrm>
          <a:prstGeom prst="rect">
            <a:avLst/>
          </a:prstGeom>
        </p:spPr>
      </p:pic>
      <p:pic>
        <p:nvPicPr>
          <p:cNvPr id="5" name="图片 4" descr="Snipaste_2022-06-19_15-26-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610" y="1381760"/>
            <a:ext cx="5325110" cy="9137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4130675" y="661670"/>
            <a:ext cx="2944495" cy="15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075170" y="661670"/>
            <a:ext cx="255905" cy="974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125595" y="3433445"/>
            <a:ext cx="4166235" cy="852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4096385" y="4965065"/>
            <a:ext cx="3180715" cy="349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6643" y="854075"/>
            <a:ext cx="216155" cy="406400"/>
            <a:chOff x="1283913" y="1155618"/>
            <a:chExt cx="1013226" cy="1905000"/>
          </a:xfrm>
        </p:grpSpPr>
        <p:sp>
          <p:nvSpPr>
            <p:cNvPr id="28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83702" y="1621790"/>
            <a:ext cx="293145" cy="406400"/>
            <a:chOff x="3262468" y="1155618"/>
            <a:chExt cx="1374117" cy="1905000"/>
          </a:xfrm>
        </p:grpSpPr>
        <p:sp>
          <p:nvSpPr>
            <p:cNvPr id="30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800327" y="2389505"/>
            <a:ext cx="276406" cy="406400"/>
            <a:chOff x="5460700" y="1155618"/>
            <a:chExt cx="1295653" cy="1905000"/>
          </a:xfrm>
        </p:grpSpPr>
        <p:sp>
          <p:nvSpPr>
            <p:cNvPr id="32" name="任意多边形: 形状 9"/>
            <p:cNvSpPr/>
            <p:nvPr>
              <p:custDataLst>
                <p:tags r:id="rId8"/>
              </p:custDataLst>
            </p:nvPr>
          </p:nvSpPr>
          <p:spPr>
            <a:xfrm>
              <a:off x="5460700" y="1189984"/>
              <a:ext cx="1295653" cy="1841774"/>
            </a:xfrm>
            <a:custGeom>
              <a:avLst/>
              <a:gdLst/>
              <a:ahLst/>
              <a:cxnLst/>
              <a:rect l="0" t="0" r="0" b="0"/>
              <a:pathLst>
                <a:path w="2599945" h="3695828">
                  <a:moveTo>
                    <a:pt x="1034034" y="1489202"/>
                  </a:moveTo>
                  <a:cubicBezTo>
                    <a:pt x="1034034" y="1489202"/>
                    <a:pt x="1296543" y="1588135"/>
                    <a:pt x="1430401" y="1532890"/>
                  </a:cubicBezTo>
                  <a:cubicBezTo>
                    <a:pt x="1520698" y="1491996"/>
                    <a:pt x="1624203" y="1546860"/>
                    <a:pt x="1794256" y="645160"/>
                  </a:cubicBezTo>
                  <a:cubicBezTo>
                    <a:pt x="1803654" y="516001"/>
                    <a:pt x="1828546" y="377952"/>
                    <a:pt x="1629283" y="336042"/>
                  </a:cubicBezTo>
                  <a:cubicBezTo>
                    <a:pt x="1576959" y="334772"/>
                    <a:pt x="1395349" y="324104"/>
                    <a:pt x="1392301" y="573659"/>
                  </a:cubicBezTo>
                  <a:cubicBezTo>
                    <a:pt x="1391031" y="625983"/>
                    <a:pt x="1394206" y="995807"/>
                    <a:pt x="1235964" y="1044321"/>
                  </a:cubicBezTo>
                  <a:cubicBezTo>
                    <a:pt x="1189101" y="1070864"/>
                    <a:pt x="996188" y="1149350"/>
                    <a:pt x="851789" y="1004062"/>
                  </a:cubicBezTo>
                  <a:cubicBezTo>
                    <a:pt x="821817" y="969391"/>
                    <a:pt x="683006" y="852043"/>
                    <a:pt x="812292" y="479298"/>
                  </a:cubicBezTo>
                  <a:cubicBezTo>
                    <a:pt x="841502" y="421513"/>
                    <a:pt x="916686" y="244602"/>
                    <a:pt x="1222375" y="91948"/>
                  </a:cubicBezTo>
                  <a:cubicBezTo>
                    <a:pt x="1265809" y="77597"/>
                    <a:pt x="1366393" y="0"/>
                    <a:pt x="1738249" y="36830"/>
                  </a:cubicBezTo>
                  <a:cubicBezTo>
                    <a:pt x="1762760" y="43561"/>
                    <a:pt x="2100072" y="110363"/>
                    <a:pt x="2286508" y="293751"/>
                  </a:cubicBezTo>
                  <a:cubicBezTo>
                    <a:pt x="2328672" y="331724"/>
                    <a:pt x="2455291" y="445770"/>
                    <a:pt x="2500376" y="616331"/>
                  </a:cubicBezTo>
                  <a:cubicBezTo>
                    <a:pt x="2514727" y="659765"/>
                    <a:pt x="2599944" y="828294"/>
                    <a:pt x="2565654" y="1095502"/>
                  </a:cubicBezTo>
                  <a:cubicBezTo>
                    <a:pt x="2552065" y="1144524"/>
                    <a:pt x="2543556" y="1366139"/>
                    <a:pt x="2344674" y="1561465"/>
                  </a:cubicBezTo>
                  <a:cubicBezTo>
                    <a:pt x="2310003" y="1591437"/>
                    <a:pt x="2195957" y="1718056"/>
                    <a:pt x="1969770" y="1774063"/>
                  </a:cubicBezTo>
                  <a:cubicBezTo>
                    <a:pt x="1914017" y="1784985"/>
                    <a:pt x="1706753" y="1820037"/>
                    <a:pt x="1645539" y="1803019"/>
                  </a:cubicBezTo>
                  <a:cubicBezTo>
                    <a:pt x="1687703" y="1840992"/>
                    <a:pt x="2038096" y="2003679"/>
                    <a:pt x="2152777" y="2351659"/>
                  </a:cubicBezTo>
                  <a:cubicBezTo>
                    <a:pt x="2176018" y="2410714"/>
                    <a:pt x="2322703" y="2833370"/>
                    <a:pt x="1969135" y="3302254"/>
                  </a:cubicBezTo>
                  <a:cubicBezTo>
                    <a:pt x="1927733" y="3356737"/>
                    <a:pt x="1719453" y="3681222"/>
                    <a:pt x="1124712" y="3688207"/>
                  </a:cubicBezTo>
                  <a:cubicBezTo>
                    <a:pt x="1056767" y="3695827"/>
                    <a:pt x="604647" y="3663061"/>
                    <a:pt x="377190" y="3389503"/>
                  </a:cubicBezTo>
                  <a:cubicBezTo>
                    <a:pt x="299593" y="3289046"/>
                    <a:pt x="0" y="2942718"/>
                    <a:pt x="267843" y="2450212"/>
                  </a:cubicBezTo>
                  <a:cubicBezTo>
                    <a:pt x="321437" y="2399158"/>
                    <a:pt x="435483" y="2272539"/>
                    <a:pt x="649097" y="2357883"/>
                  </a:cubicBezTo>
                  <a:cubicBezTo>
                    <a:pt x="706882" y="2387093"/>
                    <a:pt x="826008" y="2433067"/>
                    <a:pt x="829691" y="2658111"/>
                  </a:cubicBezTo>
                  <a:cubicBezTo>
                    <a:pt x="818261" y="2747138"/>
                    <a:pt x="804672" y="2796159"/>
                    <a:pt x="703707" y="3018537"/>
                  </a:cubicBezTo>
                  <a:cubicBezTo>
                    <a:pt x="686816" y="3079751"/>
                    <a:pt x="602742" y="3241040"/>
                    <a:pt x="837438" y="3345308"/>
                  </a:cubicBezTo>
                  <a:cubicBezTo>
                    <a:pt x="902081" y="3350007"/>
                    <a:pt x="1103376" y="3431922"/>
                    <a:pt x="1238631" y="2942337"/>
                  </a:cubicBezTo>
                  <a:cubicBezTo>
                    <a:pt x="1265682" y="2844420"/>
                    <a:pt x="1386586" y="2311274"/>
                    <a:pt x="1386586" y="2311274"/>
                  </a:cubicBezTo>
                  <a:cubicBezTo>
                    <a:pt x="1386586" y="2311274"/>
                    <a:pt x="1412875" y="2120901"/>
                    <a:pt x="1377442" y="2058417"/>
                  </a:cubicBezTo>
                  <a:cubicBezTo>
                    <a:pt x="1342009" y="1995932"/>
                    <a:pt x="1347978" y="1878965"/>
                    <a:pt x="931799" y="1764031"/>
                  </a:cubicBezTo>
                  <a:cubicBezTo>
                    <a:pt x="882777" y="1750442"/>
                    <a:pt x="814832" y="1758062"/>
                    <a:pt x="881253" y="1565657"/>
                  </a:cubicBezTo>
                  <a:cubicBezTo>
                    <a:pt x="910336" y="1507744"/>
                    <a:pt x="923925" y="1458722"/>
                    <a:pt x="1034034" y="148920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10"/>
            <p:cNvSpPr/>
            <p:nvPr>
              <p:custDataLst>
                <p:tags r:id="rId9"/>
              </p:custDataLst>
            </p:nvPr>
          </p:nvSpPr>
          <p:spPr>
            <a:xfrm>
              <a:off x="5538672" y="1155618"/>
              <a:ext cx="1101229" cy="1905000"/>
            </a:xfrm>
            <a:custGeom>
              <a:avLst/>
              <a:gdLst/>
              <a:ahLst/>
              <a:cxnLst/>
              <a:rect l="0" t="0" r="0" b="0"/>
              <a:pathLst>
                <a:path w="2209801" h="3822701">
                  <a:moveTo>
                    <a:pt x="609600" y="1612900"/>
                  </a:moveTo>
                  <a:cubicBezTo>
                    <a:pt x="609600" y="1612900"/>
                    <a:pt x="889000" y="1638300"/>
                    <a:pt x="1003300" y="1549400"/>
                  </a:cubicBezTo>
                  <a:cubicBezTo>
                    <a:pt x="1079500" y="1485900"/>
                    <a:pt x="1193800" y="1511300"/>
                    <a:pt x="1117600" y="596900"/>
                  </a:cubicBezTo>
                  <a:cubicBezTo>
                    <a:pt x="1092200" y="469900"/>
                    <a:pt x="1079500" y="330200"/>
                    <a:pt x="876300" y="342900"/>
                  </a:cubicBezTo>
                  <a:cubicBezTo>
                    <a:pt x="825500" y="355600"/>
                    <a:pt x="647700" y="393700"/>
                    <a:pt x="711200" y="635000"/>
                  </a:cubicBezTo>
                  <a:cubicBezTo>
                    <a:pt x="723900" y="685800"/>
                    <a:pt x="825500" y="1041400"/>
                    <a:pt x="685800" y="1130300"/>
                  </a:cubicBezTo>
                  <a:cubicBezTo>
                    <a:pt x="647700" y="1168400"/>
                    <a:pt x="482600" y="1295400"/>
                    <a:pt x="304800" y="1193800"/>
                  </a:cubicBezTo>
                  <a:cubicBezTo>
                    <a:pt x="266700" y="1168400"/>
                    <a:pt x="101600" y="1092200"/>
                    <a:pt x="127000" y="698500"/>
                  </a:cubicBezTo>
                  <a:cubicBezTo>
                    <a:pt x="139700" y="635000"/>
                    <a:pt x="165100" y="444500"/>
                    <a:pt x="419100" y="215900"/>
                  </a:cubicBezTo>
                  <a:cubicBezTo>
                    <a:pt x="457200" y="190500"/>
                    <a:pt x="533400" y="88900"/>
                    <a:pt x="901700" y="25400"/>
                  </a:cubicBezTo>
                  <a:cubicBezTo>
                    <a:pt x="927100" y="25400"/>
                    <a:pt x="1270000" y="0"/>
                    <a:pt x="1498600" y="127000"/>
                  </a:cubicBezTo>
                  <a:cubicBezTo>
                    <a:pt x="1549400" y="152400"/>
                    <a:pt x="1701800" y="228600"/>
                    <a:pt x="1790700" y="381000"/>
                  </a:cubicBezTo>
                  <a:cubicBezTo>
                    <a:pt x="1816100" y="419100"/>
                    <a:pt x="1943100" y="558800"/>
                    <a:pt x="1981200" y="825500"/>
                  </a:cubicBezTo>
                  <a:cubicBezTo>
                    <a:pt x="1981200" y="876300"/>
                    <a:pt x="2032000" y="1092200"/>
                    <a:pt x="1892300" y="1333500"/>
                  </a:cubicBezTo>
                  <a:cubicBezTo>
                    <a:pt x="1866900" y="1371600"/>
                    <a:pt x="1790700" y="1524000"/>
                    <a:pt x="1587500" y="1638300"/>
                  </a:cubicBezTo>
                  <a:cubicBezTo>
                    <a:pt x="1536700" y="1663700"/>
                    <a:pt x="1346200" y="1752600"/>
                    <a:pt x="1282700" y="1752600"/>
                  </a:cubicBezTo>
                  <a:cubicBezTo>
                    <a:pt x="1333500" y="1778000"/>
                    <a:pt x="1714500" y="1841500"/>
                    <a:pt x="1917700" y="2146300"/>
                  </a:cubicBezTo>
                  <a:cubicBezTo>
                    <a:pt x="1955800" y="2197100"/>
                    <a:pt x="2209800" y="2565400"/>
                    <a:pt x="1993900" y="3111500"/>
                  </a:cubicBezTo>
                  <a:cubicBezTo>
                    <a:pt x="1968500" y="3175000"/>
                    <a:pt x="1854200" y="3543300"/>
                    <a:pt x="1282700" y="3708400"/>
                  </a:cubicBezTo>
                  <a:cubicBezTo>
                    <a:pt x="1219200" y="3733800"/>
                    <a:pt x="774700" y="3822700"/>
                    <a:pt x="482600" y="3619500"/>
                  </a:cubicBezTo>
                  <a:cubicBezTo>
                    <a:pt x="381000" y="3543300"/>
                    <a:pt x="0" y="3289300"/>
                    <a:pt x="127000" y="2743200"/>
                  </a:cubicBezTo>
                  <a:cubicBezTo>
                    <a:pt x="165100" y="2679700"/>
                    <a:pt x="241300" y="2527300"/>
                    <a:pt x="469900" y="2552700"/>
                  </a:cubicBezTo>
                  <a:cubicBezTo>
                    <a:pt x="533400" y="2565400"/>
                    <a:pt x="660400" y="2578100"/>
                    <a:pt x="723900" y="2794000"/>
                  </a:cubicBezTo>
                  <a:cubicBezTo>
                    <a:pt x="736600" y="2882900"/>
                    <a:pt x="736600" y="2933700"/>
                    <a:pt x="698500" y="3175000"/>
                  </a:cubicBezTo>
                  <a:cubicBezTo>
                    <a:pt x="698500" y="3238500"/>
                    <a:pt x="660400" y="3416300"/>
                    <a:pt x="914400" y="3454400"/>
                  </a:cubicBezTo>
                  <a:cubicBezTo>
                    <a:pt x="977900" y="3441700"/>
                    <a:pt x="1193800" y="3467100"/>
                    <a:pt x="1193800" y="2959100"/>
                  </a:cubicBezTo>
                  <a:cubicBezTo>
                    <a:pt x="1193800" y="2857500"/>
                    <a:pt x="1168400" y="2311400"/>
                    <a:pt x="1168400" y="2311400"/>
                  </a:cubicBezTo>
                  <a:cubicBezTo>
                    <a:pt x="1168400" y="2311400"/>
                    <a:pt x="1143000" y="2120900"/>
                    <a:pt x="1092200" y="2070100"/>
                  </a:cubicBezTo>
                  <a:cubicBezTo>
                    <a:pt x="1041400" y="2019300"/>
                    <a:pt x="1016000" y="1905000"/>
                    <a:pt x="584200" y="1905000"/>
                  </a:cubicBezTo>
                  <a:cubicBezTo>
                    <a:pt x="533400" y="1905000"/>
                    <a:pt x="469900" y="1930400"/>
                    <a:pt x="482600" y="1727200"/>
                  </a:cubicBezTo>
                  <a:cubicBezTo>
                    <a:pt x="495300" y="1663700"/>
                    <a:pt x="495300" y="1612900"/>
                    <a:pt x="609600" y="16129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>
            <a:grpSpLocks noChangeAspect="1"/>
          </p:cNvGrpSpPr>
          <p:nvPr>
            <p:custDataLst>
              <p:tags r:id="rId10"/>
            </p:custDataLst>
          </p:nvPr>
        </p:nvGrpSpPr>
        <p:grpSpPr>
          <a:xfrm>
            <a:off x="813454" y="5112385"/>
            <a:ext cx="260312" cy="406400"/>
            <a:chOff x="7668902" y="1161573"/>
            <a:chExt cx="1206752" cy="1883981"/>
          </a:xfrm>
        </p:grpSpPr>
        <p:sp>
          <p:nvSpPr>
            <p:cNvPr id="53" name="任意多边形: 形状 52"/>
            <p:cNvSpPr/>
            <p:nvPr>
              <p:custDataLst>
                <p:tags r:id="rId11"/>
              </p:custDataLst>
            </p:nvPr>
          </p:nvSpPr>
          <p:spPr>
            <a:xfrm>
              <a:off x="7668902" y="1266516"/>
              <a:ext cx="1206752" cy="1779038"/>
            </a:xfrm>
            <a:custGeom>
              <a:avLst/>
              <a:gdLst>
                <a:gd name="connsiteX0" fmla="*/ 684478 w 1206752"/>
                <a:gd name="connsiteY0" fmla="*/ 532642 h 1779038"/>
                <a:gd name="connsiteX1" fmla="*/ 202809 w 1206752"/>
                <a:gd name="connsiteY1" fmla="*/ 956302 h 1779038"/>
                <a:gd name="connsiteX2" fmla="*/ 526616 w 1206752"/>
                <a:gd name="connsiteY2" fmla="*/ 1054277 h 1779038"/>
                <a:gd name="connsiteX3" fmla="*/ 1083331 w 1206752"/>
                <a:gd name="connsiteY3" fmla="*/ 1242 h 1779038"/>
                <a:gd name="connsiteX4" fmla="*/ 1159694 w 1206752"/>
                <a:gd name="connsiteY4" fmla="*/ 21907 h 1779038"/>
                <a:gd name="connsiteX5" fmla="*/ 1206426 w 1206752"/>
                <a:gd name="connsiteY5" fmla="*/ 62249 h 1779038"/>
                <a:gd name="connsiteX6" fmla="*/ 879801 w 1206752"/>
                <a:gd name="connsiteY6" fmla="*/ 1141478 h 1779038"/>
                <a:gd name="connsiteX7" fmla="*/ 987737 w 1206752"/>
                <a:gd name="connsiteY7" fmla="*/ 1174115 h 1779038"/>
                <a:gd name="connsiteX8" fmla="*/ 1010977 w 1206752"/>
                <a:gd name="connsiteY8" fmla="*/ 1226987 h 1779038"/>
                <a:gd name="connsiteX9" fmla="*/ 978340 w 1206752"/>
                <a:gd name="connsiteY9" fmla="*/ 1334922 h 1779038"/>
                <a:gd name="connsiteX10" fmla="*/ 954911 w 1206752"/>
                <a:gd name="connsiteY10" fmla="*/ 1347451 h 1779038"/>
                <a:gd name="connsiteX11" fmla="*/ 930919 w 1206752"/>
                <a:gd name="connsiteY11" fmla="*/ 1340184 h 1779038"/>
                <a:gd name="connsiteX12" fmla="*/ 828997 w 1206752"/>
                <a:gd name="connsiteY12" fmla="*/ 1309363 h 1779038"/>
                <a:gd name="connsiteX13" fmla="*/ 767293 w 1206752"/>
                <a:gd name="connsiteY13" fmla="*/ 1513207 h 1779038"/>
                <a:gd name="connsiteX14" fmla="*/ 766604 w 1206752"/>
                <a:gd name="connsiteY14" fmla="*/ 1558811 h 1779038"/>
                <a:gd name="connsiteX15" fmla="*/ 789845 w 1206752"/>
                <a:gd name="connsiteY15" fmla="*/ 1611683 h 1779038"/>
                <a:gd name="connsiteX16" fmla="*/ 805130 w 1206752"/>
                <a:gd name="connsiteY16" fmla="*/ 1734152 h 1779038"/>
                <a:gd name="connsiteX17" fmla="*/ 772618 w 1206752"/>
                <a:gd name="connsiteY17" fmla="*/ 1776687 h 1779038"/>
                <a:gd name="connsiteX18" fmla="*/ 280989 w 1206752"/>
                <a:gd name="connsiteY18" fmla="*/ 1627908 h 1779038"/>
                <a:gd name="connsiteX19" fmla="*/ 268523 w 1206752"/>
                <a:gd name="connsiteY19" fmla="*/ 1538891 h 1779038"/>
                <a:gd name="connsiteX20" fmla="*/ 347892 w 1206752"/>
                <a:gd name="connsiteY20" fmla="*/ 1471298 h 1779038"/>
                <a:gd name="connsiteX21" fmla="*/ 378587 w 1206752"/>
                <a:gd name="connsiteY21" fmla="*/ 1434776 h 1779038"/>
                <a:gd name="connsiteX22" fmla="*/ 451192 w 1206752"/>
                <a:gd name="connsiteY22" fmla="*/ 1194976 h 1779038"/>
                <a:gd name="connsiteX23" fmla="*/ 31478 w 1206752"/>
                <a:gd name="connsiteY23" fmla="*/ 1067934 h 1779038"/>
                <a:gd name="connsiteX24" fmla="*/ 4604 w 1206752"/>
                <a:gd name="connsiteY24" fmla="*/ 1027090 h 1779038"/>
                <a:gd name="connsiteX25" fmla="*/ 59042 w 1206752"/>
                <a:gd name="connsiteY25" fmla="*/ 847240 h 1779038"/>
                <a:gd name="connsiteX26" fmla="*/ 618263 w 1206752"/>
                <a:gd name="connsiteY26" fmla="*/ 362000 h 1779038"/>
                <a:gd name="connsiteX27" fmla="*/ 1010914 w 1206752"/>
                <a:gd name="connsiteY27" fmla="*/ 16143 h 1779038"/>
                <a:gd name="connsiteX28" fmla="*/ 1083331 w 1206752"/>
                <a:gd name="connsiteY28" fmla="*/ 1242 h 17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06752" h="1779038">
                  <a:moveTo>
                    <a:pt x="684478" y="532642"/>
                  </a:moveTo>
                  <a:lnTo>
                    <a:pt x="202809" y="956302"/>
                  </a:lnTo>
                  <a:lnTo>
                    <a:pt x="526616" y="1054277"/>
                  </a:lnTo>
                  <a:close/>
                  <a:moveTo>
                    <a:pt x="1083331" y="1242"/>
                  </a:moveTo>
                  <a:cubicBezTo>
                    <a:pt x="1107699" y="4523"/>
                    <a:pt x="1132726" y="13732"/>
                    <a:pt x="1159694" y="21907"/>
                  </a:cubicBezTo>
                  <a:cubicBezTo>
                    <a:pt x="1213692" y="38257"/>
                    <a:pt x="1206426" y="62249"/>
                    <a:pt x="1206426" y="62249"/>
                  </a:cubicBezTo>
                  <a:lnTo>
                    <a:pt x="879801" y="1141478"/>
                  </a:lnTo>
                  <a:cubicBezTo>
                    <a:pt x="879801" y="1141478"/>
                    <a:pt x="951778" y="1163218"/>
                    <a:pt x="987737" y="1174115"/>
                  </a:cubicBezTo>
                  <a:cubicBezTo>
                    <a:pt x="1023694" y="1185015"/>
                    <a:pt x="1010977" y="1226987"/>
                    <a:pt x="1010977" y="1226987"/>
                  </a:cubicBezTo>
                  <a:cubicBezTo>
                    <a:pt x="1010977" y="1226987"/>
                    <a:pt x="985607" y="1310930"/>
                    <a:pt x="978340" y="1334922"/>
                  </a:cubicBezTo>
                  <a:cubicBezTo>
                    <a:pt x="966876" y="1351084"/>
                    <a:pt x="954911" y="1347451"/>
                    <a:pt x="954911" y="1347451"/>
                  </a:cubicBezTo>
                  <a:lnTo>
                    <a:pt x="930919" y="1340184"/>
                  </a:lnTo>
                  <a:lnTo>
                    <a:pt x="828997" y="1309363"/>
                  </a:lnTo>
                  <a:lnTo>
                    <a:pt x="767293" y="1513207"/>
                  </a:lnTo>
                  <a:cubicBezTo>
                    <a:pt x="767293" y="1513207"/>
                    <a:pt x="764223" y="1545030"/>
                    <a:pt x="766604" y="1558811"/>
                  </a:cubicBezTo>
                  <a:cubicBezTo>
                    <a:pt x="769485" y="1592451"/>
                    <a:pt x="789845" y="1611683"/>
                    <a:pt x="789845" y="1611683"/>
                  </a:cubicBezTo>
                  <a:cubicBezTo>
                    <a:pt x="834134" y="1638244"/>
                    <a:pt x="823296" y="1674201"/>
                    <a:pt x="805130" y="1734152"/>
                  </a:cubicBezTo>
                  <a:cubicBezTo>
                    <a:pt x="786963" y="1794102"/>
                    <a:pt x="772618" y="1776687"/>
                    <a:pt x="772618" y="1776687"/>
                  </a:cubicBezTo>
                  <a:lnTo>
                    <a:pt x="280989" y="1627908"/>
                  </a:lnTo>
                  <a:cubicBezTo>
                    <a:pt x="233004" y="1613374"/>
                    <a:pt x="254115" y="1587064"/>
                    <a:pt x="268523" y="1538891"/>
                  </a:cubicBezTo>
                  <a:cubicBezTo>
                    <a:pt x="283056" y="1490968"/>
                    <a:pt x="318450" y="1482010"/>
                    <a:pt x="347892" y="1471298"/>
                  </a:cubicBezTo>
                  <a:cubicBezTo>
                    <a:pt x="377335" y="1460586"/>
                    <a:pt x="378587" y="1434776"/>
                    <a:pt x="378587" y="1434776"/>
                  </a:cubicBezTo>
                  <a:lnTo>
                    <a:pt x="451192" y="1194976"/>
                  </a:lnTo>
                  <a:cubicBezTo>
                    <a:pt x="451192" y="1194976"/>
                    <a:pt x="79463" y="1082467"/>
                    <a:pt x="31478" y="1067934"/>
                  </a:cubicBezTo>
                  <a:cubicBezTo>
                    <a:pt x="-16445" y="1053463"/>
                    <a:pt x="4604" y="1027090"/>
                    <a:pt x="4604" y="1027090"/>
                  </a:cubicBezTo>
                  <a:lnTo>
                    <a:pt x="59042" y="847240"/>
                  </a:lnTo>
                  <a:lnTo>
                    <a:pt x="618263" y="362000"/>
                  </a:lnTo>
                  <a:cubicBezTo>
                    <a:pt x="618263" y="362000"/>
                    <a:pt x="964620" y="61059"/>
                    <a:pt x="1010914" y="16143"/>
                  </a:cubicBezTo>
                  <a:cubicBezTo>
                    <a:pt x="1035251" y="608"/>
                    <a:pt x="1058962" y="-2039"/>
                    <a:pt x="1083331" y="12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>
              <p:custDataLst>
                <p:tags r:id="rId12"/>
              </p:custDataLst>
            </p:nvPr>
          </p:nvSpPr>
          <p:spPr>
            <a:xfrm>
              <a:off x="7709950" y="1161573"/>
              <a:ext cx="1022488" cy="1792947"/>
            </a:xfrm>
            <a:custGeom>
              <a:avLst/>
              <a:gdLst>
                <a:gd name="connsiteX0" fmla="*/ 508808 w 1022488"/>
                <a:gd name="connsiteY0" fmla="*/ 626749 h 1792947"/>
                <a:gd name="connsiteX1" fmla="*/ 170531 w 1022488"/>
                <a:gd name="connsiteY1" fmla="*/ 1171751 h 1792947"/>
                <a:gd name="connsiteX2" fmla="*/ 508808 w 1022488"/>
                <a:gd name="connsiteY2" fmla="*/ 1171751 h 1792947"/>
                <a:gd name="connsiteX3" fmla="*/ 815763 w 1022488"/>
                <a:gd name="connsiteY3" fmla="*/ 310 h 1792947"/>
                <a:gd name="connsiteX4" fmla="*/ 872142 w 1022488"/>
                <a:gd name="connsiteY4" fmla="*/ 25368 h 1792947"/>
                <a:gd name="connsiteX5" fmla="*/ 872142 w 1022488"/>
                <a:gd name="connsiteY5" fmla="*/ 1152958 h 1792947"/>
                <a:gd name="connsiteX6" fmla="*/ 984901 w 1022488"/>
                <a:gd name="connsiteY6" fmla="*/ 1152958 h 1792947"/>
                <a:gd name="connsiteX7" fmla="*/ 1022488 w 1022488"/>
                <a:gd name="connsiteY7" fmla="*/ 1196808 h 1792947"/>
                <a:gd name="connsiteX8" fmla="*/ 1022488 w 1022488"/>
                <a:gd name="connsiteY8" fmla="*/ 1309567 h 1792947"/>
                <a:gd name="connsiteX9" fmla="*/ 1003694 w 1022488"/>
                <a:gd name="connsiteY9" fmla="*/ 1328360 h 1792947"/>
                <a:gd name="connsiteX10" fmla="*/ 978637 w 1022488"/>
                <a:gd name="connsiteY10" fmla="*/ 1328360 h 1792947"/>
                <a:gd name="connsiteX11" fmla="*/ 872142 w 1022488"/>
                <a:gd name="connsiteY11" fmla="*/ 1328360 h 1792947"/>
                <a:gd name="connsiteX12" fmla="*/ 872142 w 1022488"/>
                <a:gd name="connsiteY12" fmla="*/ 1541349 h 1792947"/>
                <a:gd name="connsiteX13" fmla="*/ 884671 w 1022488"/>
                <a:gd name="connsiteY13" fmla="*/ 1585200 h 1792947"/>
                <a:gd name="connsiteX14" fmla="*/ 922257 w 1022488"/>
                <a:gd name="connsiteY14" fmla="*/ 1629051 h 1792947"/>
                <a:gd name="connsiteX15" fmla="*/ 972372 w 1022488"/>
                <a:gd name="connsiteY15" fmla="*/ 1741810 h 1792947"/>
                <a:gd name="connsiteX16" fmla="*/ 953579 w 1022488"/>
                <a:gd name="connsiteY16" fmla="*/ 1791925 h 1792947"/>
                <a:gd name="connsiteX17" fmla="*/ 439900 w 1022488"/>
                <a:gd name="connsiteY17" fmla="*/ 1791925 h 1792947"/>
                <a:gd name="connsiteX18" fmla="*/ 402314 w 1022488"/>
                <a:gd name="connsiteY18" fmla="*/ 1710488 h 1792947"/>
                <a:gd name="connsiteX19" fmla="*/ 458693 w 1022488"/>
                <a:gd name="connsiteY19" fmla="*/ 1622787 h 1792947"/>
                <a:gd name="connsiteX20" fmla="*/ 477486 w 1022488"/>
                <a:gd name="connsiteY20" fmla="*/ 1578936 h 1792947"/>
                <a:gd name="connsiteX21" fmla="*/ 477486 w 1022488"/>
                <a:gd name="connsiteY21" fmla="*/ 1328360 h 1792947"/>
                <a:gd name="connsiteX22" fmla="*/ 38979 w 1022488"/>
                <a:gd name="connsiteY22" fmla="*/ 1328360 h 1792947"/>
                <a:gd name="connsiteX23" fmla="*/ 1393 w 1022488"/>
                <a:gd name="connsiteY23" fmla="*/ 1297038 h 1792947"/>
                <a:gd name="connsiteX24" fmla="*/ 1393 w 1022488"/>
                <a:gd name="connsiteY24" fmla="*/ 1109107 h 1792947"/>
                <a:gd name="connsiteX25" fmla="*/ 396049 w 1022488"/>
                <a:gd name="connsiteY25" fmla="*/ 482668 h 1792947"/>
                <a:gd name="connsiteX26" fmla="*/ 671682 w 1022488"/>
                <a:gd name="connsiteY26" fmla="*/ 37897 h 1792947"/>
                <a:gd name="connsiteX27" fmla="*/ 815763 w 1022488"/>
                <a:gd name="connsiteY27" fmla="*/ 310 h 179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22488" h="1792947">
                  <a:moveTo>
                    <a:pt x="508808" y="626749"/>
                  </a:moveTo>
                  <a:lnTo>
                    <a:pt x="170531" y="1171751"/>
                  </a:lnTo>
                  <a:lnTo>
                    <a:pt x="508808" y="1171751"/>
                  </a:lnTo>
                  <a:close/>
                  <a:moveTo>
                    <a:pt x="815763" y="310"/>
                  </a:moveTo>
                  <a:cubicBezTo>
                    <a:pt x="872142" y="310"/>
                    <a:pt x="872142" y="25368"/>
                    <a:pt x="872142" y="25368"/>
                  </a:cubicBezTo>
                  <a:lnTo>
                    <a:pt x="872142" y="1152958"/>
                  </a:lnTo>
                  <a:cubicBezTo>
                    <a:pt x="872142" y="1152958"/>
                    <a:pt x="947315" y="1152958"/>
                    <a:pt x="984901" y="1152958"/>
                  </a:cubicBezTo>
                  <a:cubicBezTo>
                    <a:pt x="1022488" y="1152958"/>
                    <a:pt x="1022488" y="1196808"/>
                    <a:pt x="1022488" y="1196808"/>
                  </a:cubicBezTo>
                  <a:cubicBezTo>
                    <a:pt x="1022488" y="1196808"/>
                    <a:pt x="1022488" y="1284510"/>
                    <a:pt x="1022488" y="1309567"/>
                  </a:cubicBezTo>
                  <a:cubicBezTo>
                    <a:pt x="1016223" y="1328360"/>
                    <a:pt x="1003694" y="1328360"/>
                    <a:pt x="1003694" y="1328360"/>
                  </a:cubicBezTo>
                  <a:lnTo>
                    <a:pt x="978637" y="1328360"/>
                  </a:lnTo>
                  <a:lnTo>
                    <a:pt x="872142" y="1328360"/>
                  </a:lnTo>
                  <a:lnTo>
                    <a:pt x="872142" y="1541349"/>
                  </a:lnTo>
                  <a:cubicBezTo>
                    <a:pt x="872142" y="1541349"/>
                    <a:pt x="878407" y="1572671"/>
                    <a:pt x="884671" y="1585200"/>
                  </a:cubicBezTo>
                  <a:cubicBezTo>
                    <a:pt x="897200" y="1616522"/>
                    <a:pt x="922257" y="1629051"/>
                    <a:pt x="922257" y="1629051"/>
                  </a:cubicBezTo>
                  <a:cubicBezTo>
                    <a:pt x="972372" y="1641580"/>
                    <a:pt x="972372" y="1679166"/>
                    <a:pt x="972372" y="1741810"/>
                  </a:cubicBezTo>
                  <a:cubicBezTo>
                    <a:pt x="972372" y="1804454"/>
                    <a:pt x="953579" y="1791925"/>
                    <a:pt x="953579" y="1791925"/>
                  </a:cubicBezTo>
                  <a:lnTo>
                    <a:pt x="439900" y="1791925"/>
                  </a:lnTo>
                  <a:cubicBezTo>
                    <a:pt x="389785" y="1791925"/>
                    <a:pt x="402314" y="1760603"/>
                    <a:pt x="402314" y="1710488"/>
                  </a:cubicBezTo>
                  <a:cubicBezTo>
                    <a:pt x="402314" y="1660373"/>
                    <a:pt x="433636" y="1641580"/>
                    <a:pt x="458693" y="1622787"/>
                  </a:cubicBezTo>
                  <a:cubicBezTo>
                    <a:pt x="483751" y="1603993"/>
                    <a:pt x="477486" y="1578936"/>
                    <a:pt x="477486" y="1578936"/>
                  </a:cubicBezTo>
                  <a:lnTo>
                    <a:pt x="477486" y="1328360"/>
                  </a:lnTo>
                  <a:cubicBezTo>
                    <a:pt x="477486" y="1328360"/>
                    <a:pt x="89094" y="1328360"/>
                    <a:pt x="38979" y="1328360"/>
                  </a:cubicBezTo>
                  <a:cubicBezTo>
                    <a:pt x="-11136" y="1328360"/>
                    <a:pt x="1393" y="1297038"/>
                    <a:pt x="1393" y="1297038"/>
                  </a:cubicBezTo>
                  <a:lnTo>
                    <a:pt x="1393" y="1109107"/>
                  </a:lnTo>
                  <a:lnTo>
                    <a:pt x="396049" y="482668"/>
                  </a:lnTo>
                  <a:cubicBezTo>
                    <a:pt x="396049" y="482668"/>
                    <a:pt x="640360" y="94276"/>
                    <a:pt x="671682" y="37897"/>
                  </a:cubicBezTo>
                  <a:cubicBezTo>
                    <a:pt x="709268" y="-5954"/>
                    <a:pt x="759383" y="310"/>
                    <a:pt x="815763" y="31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1207770" y="814070"/>
            <a:ext cx="3140075" cy="510794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335"/>
              </a:spcBef>
              <a:spcAft>
                <a:spcPts val="0"/>
              </a:spcAft>
              <a:buSzPct val="100000"/>
              <a:buNone/>
            </a:pPr>
            <a:r>
              <a:rPr lang="zh-CN" altLang="en-US" sz="1200" b="1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首页整体采用flex布局，结构清晰，代码移植性与可读性强</a:t>
            </a:r>
            <a:endParaRPr lang="zh-CN" altLang="en-US" sz="1200" b="1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335"/>
              </a:spcBef>
              <a:spcAft>
                <a:spcPts val="0"/>
              </a:spcAft>
              <a:buSzPct val="100000"/>
              <a:buNone/>
            </a:pPr>
            <a:r>
              <a:rPr lang="zh-CN" altLang="en-US" sz="1200" b="1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导航栏采用3D导航栏，3D转换，使用户交互效果更佳 </a:t>
            </a:r>
            <a:endParaRPr lang="zh-CN" altLang="en-US" sz="1200" b="1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335"/>
              </a:spcBef>
              <a:spcAft>
                <a:spcPts val="0"/>
              </a:spcAft>
              <a:buSzPct val="100000"/>
              <a:buNone/>
            </a:pPr>
            <a:r>
              <a:rPr lang="zh-CN" altLang="en-US" sz="1200" b="1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导航区采用自写轮播框，运用js封装动画，再调用使用</a:t>
            </a:r>
            <a:endParaRPr lang="zh-CN" altLang="en-US" sz="1200" b="1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3520" lvl="1" indent="-194945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000" spc="3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轮播可以实现鼠标放置出现左右侧按钮切换按钮</a:t>
            </a:r>
            <a:endParaRPr lang="zh-CN" altLang="en-US" sz="1000" spc="30" dirty="0">
              <a:solidFill>
                <a:sysClr val="windowText" lastClr="000000">
                  <a:lumMod val="75000"/>
                  <a:lumOff val="25000"/>
                </a:sys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3520" lvl="1" indent="-194945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000" spc="3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轮播实现动态生成小圆圈，放置图片动态增加小圆圈</a:t>
            </a:r>
            <a:endParaRPr lang="zh-CN" altLang="en-US" sz="1000" spc="30" dirty="0">
              <a:solidFill>
                <a:sysClr val="windowText" lastClr="000000">
                  <a:lumMod val="75000"/>
                  <a:lumOff val="25000"/>
                </a:sys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3520" lvl="1" indent="-194945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000" spc="3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轮播图的自动播放，小圆圈跟随动态变化</a:t>
            </a:r>
            <a:endParaRPr lang="zh-CN" altLang="en-US" sz="1000" spc="30" dirty="0">
              <a:solidFill>
                <a:sysClr val="windowText" lastClr="000000">
                  <a:lumMod val="75000"/>
                  <a:lumOff val="25000"/>
                </a:sys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3520" lvl="1" indent="-194945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000" spc="3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侧边按钮以及小圆圈的点击事件，图片和按钮背景会动态跟随变化</a:t>
            </a:r>
            <a:endParaRPr lang="zh-CN" altLang="en-US" sz="1000" spc="30" dirty="0">
              <a:solidFill>
                <a:sysClr val="windowText" lastClr="000000">
                  <a:lumMod val="75000"/>
                  <a:lumOff val="25000"/>
                </a:sys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3520" lvl="1" indent="-194945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000" spc="3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轮播图的切换运用节流阀（回调函数），需要等每张页面切换动画完成后才能进行下一张的点击。</a:t>
            </a:r>
            <a:endParaRPr lang="zh-CN" altLang="en-US" sz="1000" spc="30" dirty="0">
              <a:solidFill>
                <a:sysClr val="windowText" lastClr="000000">
                  <a:lumMod val="75000"/>
                  <a:lumOff val="25000"/>
                </a:sys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" lvl="1" indent="0" algn="l" fontAlgn="ctr">
              <a:lnSpc>
                <a:spcPct val="130000"/>
              </a:lnSpc>
              <a:spcBef>
                <a:spcPts val="455"/>
              </a:spcBef>
              <a:spcAft>
                <a:spcPts val="0"/>
              </a:spcAft>
              <a:buSzPct val="80000"/>
              <a:buFont typeface="Wingdings" panose="05000000000000000000" charset="0"/>
              <a:buNone/>
            </a:pPr>
            <a:r>
              <a:rPr lang="zh-CN" altLang="en-US" sz="1200" b="1" spc="3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导航栏采用了媒体查询，当页面缩小时，input搜索框和3D导航栏会自动变大相邻间隙以及元素宽度</a:t>
            </a:r>
            <a:endParaRPr lang="zh-CN" altLang="en-US" sz="1200" b="1" spc="3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7540" y="53975"/>
            <a:ext cx="6083935" cy="699770"/>
          </a:xfrm>
        </p:spPr>
        <p:txBody>
          <a:bodyPr>
            <a:normAutofit fontScale="90000"/>
          </a:bodyPr>
          <a:p>
            <a:r>
              <a:rPr lang="zh-CN" altLang="en-US"/>
              <a:t>首页课程及比赛</a:t>
            </a:r>
            <a:r>
              <a:rPr lang="zh-CN" altLang="en-US"/>
              <a:t>内容</a:t>
            </a:r>
            <a:endParaRPr lang="zh-CN" altLang="en-US"/>
          </a:p>
        </p:txBody>
      </p:sp>
      <p:pic>
        <p:nvPicPr>
          <p:cNvPr id="10" name="图片 9" descr="Snipaste_2022-06-15_17-58-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165" y="224790"/>
            <a:ext cx="4766945" cy="2694305"/>
          </a:xfrm>
          <a:prstGeom prst="rect">
            <a:avLst/>
          </a:prstGeom>
        </p:spPr>
      </p:pic>
      <p:pic>
        <p:nvPicPr>
          <p:cNvPr id="6" name="图片 5" descr="Snipaste_2022-06-23_13-41-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5040" y="3048000"/>
            <a:ext cx="7167880" cy="355663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4202430" y="1746885"/>
            <a:ext cx="1626235" cy="1356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135120" y="2618740"/>
            <a:ext cx="2754630" cy="172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208780" y="3146425"/>
            <a:ext cx="4086225" cy="2263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34025" y="1366520"/>
            <a:ext cx="1631950" cy="446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6"/>
          <p:cNvSpPr>
            <a:spLocks noGrp="1"/>
          </p:cNvSpPr>
          <p:nvPr/>
        </p:nvSpPr>
        <p:spPr>
          <a:xfrm>
            <a:off x="4503420" y="869315"/>
            <a:ext cx="1541780" cy="466090"/>
          </a:xfrm>
          <a:prstGeom prst="rect">
            <a:avLst/>
          </a:prstGeom>
        </p:spPr>
        <p:txBody>
          <a:bodyPr vert="horz" lIns="90000" tIns="46800" rIns="90000" bIns="0" rtlCol="0" anchor="b" anchorCtr="0">
            <a:normAutofit fontScale="25000"/>
          </a:bodyPr>
          <a:lstStyle>
            <a:lvl1pPr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None/>
              <a:defRPr sz="4400" b="1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点击框内内容，</a:t>
            </a:r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链接至下一个页面</a:t>
            </a:r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ARGE_SHAPE" val="1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3"/>
  <p:tag name="KSO_WM_UNIT_ID" val="_13*i*3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6*i*4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6296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6296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COMBINE_RELATE_SLIDE_ID" val="background20175890_1"/>
  <p:tag name="KSO_WM_TEMPLATE_THUMBS_INDEX" val="1、4、10、11、14、20、22、26、30、31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176296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296_1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活动策划方案"/>
</p:tagLst>
</file>

<file path=ppt/tags/tag169.xml><?xml version="1.0" encoding="utf-8"?>
<p:tagLst xmlns:p="http://schemas.openxmlformats.org/presentationml/2006/main">
  <p:tag name="KSO_WM_UNIT_ISCONTENTSTITLE" val="0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76296_1*b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添加副标题"/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COMBINE_RELATE_SLIDE_ID" val="background20175890_1"/>
  <p:tag name="KSO_WM_TEMPLATE_THUMBS_INDEX" val="1、4、10、11、14、20、22、26、30、31"/>
  <p:tag name="KSO_WM_SLIDE_ID" val="custom2017629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176296"/>
  <p:tag name="KSO_WM_SLIDE_LAYOUT" val="a_b"/>
  <p:tag name="KSO_WM_SLIDE_LAYOUT_CNT" val="1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290_4*b*1"/>
  <p:tag name="KSO_WM_TEMPLATE_CATEGORY" val="custom"/>
  <p:tag name="KSO_WM_TEMPLATE_INDEX" val="20205290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"/>
  <p:tag name="KSO_WM_UNIT_NOCLEAR" val="0"/>
  <p:tag name="KSO_WM_UNIT_VALUE" val="6"/>
  <p:tag name="KSO_WM_DIAGRAM_GROUP_CODE" val="l1-1"/>
  <p:tag name="KSO_WM_UNIT_TYPE" val="b"/>
  <p:tag name="KSO_WM_UNIT_INDEX" val="1"/>
  <p:tag name="KSO_WM_UNIT_SHADOW_SCHEMECOLOR_INDEX" val="13"/>
  <p:tag name="KSO_WM_UNIT_TEXT_FILL_FORE_SCHEMECOLOR_INDEX" val="14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76296_4*i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76296_4*l_h_i*1_1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PRESET_TEXT" val="点击此处添加正文，请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76296_4*l_h_f*1_1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76296_4*l_h_a*1_1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176296_4*l_h_i*1_5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PRESET_TEXT" val="点击此处添加正文，请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176296_4*l_h_f*1_5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176296_4*l_h_a*1_5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76296_4*l_h_i*1_3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PRESET_TEXT" val="点击此处添加正文，请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76296_4*l_h_f*1_3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ISCONTENTSTITLE" val="0"/>
  <p:tag name="KSO_WM_UNIT_PRESET_TEXT" val="点击此处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76296_4*l_h_a*1_3_1"/>
  <p:tag name="KSO_WM_TEMPLATE_CATEGORY" val="custom"/>
  <p:tag name="KSO_WM_TEMPLATE_INDEX" val="2017629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76296_4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SLIDE_ID" val="custom20176296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76296"/>
  <p:tag name="KSO_WM_SLIDE_LAYOUT" val="a_l"/>
  <p:tag name="KSO_WM_SLIDE_LAYOUT_CNT" val="1_1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296_7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点击此处添加小标题"/>
</p:tagLst>
</file>

<file path=ppt/tags/tag18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6296_7*e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Part   01"/>
  <p:tag name="KSO_WM_UNIT_TEXT_FILL_FORE_SCHEMECOLOR_INDEX_BRIGHTNESS" val="0"/>
  <p:tag name="KSO_WM_UNIT_TEXT_FILL_FORE_SCHEMECOLOR_INDEX" val="6"/>
  <p:tag name="KSO_WM_UNIT_TEXT_FILL_TYPE" val="1"/>
</p:tagLst>
</file>

<file path=ppt/tags/tag186.xml><?xml version="1.0" encoding="utf-8"?>
<p:tagLst xmlns:p="http://schemas.openxmlformats.org/presentationml/2006/main">
  <p:tag name="KSO_WM_COMBINE_RELATE_SLIDE_ID" val="background20175890_6"/>
  <p:tag name="KSO_WM_SLIDE_ID" val="custom2017629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76296"/>
  <p:tag name="KSO_WM_SLIDE_LAYOUT" val="a_b_e"/>
  <p:tag name="KSO_WM_SLIDE_LAYOUT_CNT" val="1_1_1"/>
</p:tagLst>
</file>

<file path=ppt/tags/tag1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WM_BEAUTIFY_SHAPE_IDENTITY" val="{02aade5c-618f-4f24-a394-3ae697bd09c5}"/>
</p:tagLst>
</file>

<file path=ppt/tags/tag1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WM_BEAUTIFY_SHAPE_IDENTITY" val="{50e16651-9303-4ae0-85e5-a08d2a61dff1}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</p:tagLst>
</file>

<file path=ppt/tags/tag191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2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3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5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19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211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</p:tagLst>
</file>

<file path=ppt/tags/tag21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1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290_7*e*1"/>
  <p:tag name="KSO_WM_TEMPLATE_CATEGORY" val="custom"/>
  <p:tag name="KSO_WM_TEMPLATE_INDEX" val="20205290"/>
  <p:tag name="KSO_WM_UNIT_LAYERLEVEL" val="1"/>
  <p:tag name="KSO_WM_TAG_VERSION" val="1.0"/>
  <p:tag name="KSO_WM_BEAUTIFY_FLAG" val="#wm#"/>
  <p:tag name="KSO_WM_UNIT_PRESET_TEXT" val="02"/>
  <p:tag name="KSO_WM_UNIT_NOCLEAR" val="0"/>
  <p:tag name="KSO_WM_UNIT_VALUE" val="1"/>
  <p:tag name="KSO_WM_UNIT_TYPE" val="e"/>
  <p:tag name="KSO_WM_UNIT_INDEX" val="1"/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296_7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点击此处添加小标题"/>
</p:tagLst>
</file>

<file path=ppt/tags/tag21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6296_7*e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Part   02"/>
  <p:tag name="KSO_WM_UNIT_TEXT_FILL_FORE_SCHEMECOLOR_INDEX_BRIGHTNESS" val="0"/>
  <p:tag name="KSO_WM_UNIT_TEXT_FILL_FORE_SCHEMECOLOR_INDEX" val="6"/>
  <p:tag name="KSO_WM_UNIT_TEXT_FILL_TYPE" val="1"/>
</p:tagLst>
</file>

<file path=ppt/tags/tag216.xml><?xml version="1.0" encoding="utf-8"?>
<p:tagLst xmlns:p="http://schemas.openxmlformats.org/presentationml/2006/main">
  <p:tag name="KSO_WM_COMBINE_RELATE_SLIDE_ID" val="background20175890_6"/>
  <p:tag name="KSO_WM_SLIDE_ID" val="custom2017629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76296"/>
  <p:tag name="KSO_WM_SLIDE_LAYOUT" val="a_b_e"/>
  <p:tag name="KSO_WM_SLIDE_LAYOUT_CNT" val="1_1_1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WM_BEAUTIFY_SHAPE_IDENTITY" val="{02aade5c-618f-4f24-a394-3ae697bd09c5}"/>
</p:tagLst>
</file>

<file path=ppt/tags/tag2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WM_BEAUTIFY_SHAPE_IDENTITY" val="{50e16651-9303-4ae0-85e5-a08d2a61dff1}"/>
</p:tagLst>
</file>

<file path=ppt/tags/tag21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6296_7*e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Part   03"/>
  <p:tag name="KSO_WM_UNIT_TEXT_FILL_FORE_SCHEMECOLOR_INDEX_BRIGHTNESS" val="0"/>
  <p:tag name="KSO_WM_UNIT_TEXT_FILL_FORE_SCHEMECOLOR_INDEX" val="6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6296_7*e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Part   03"/>
  <p:tag name="KSO_WM_UNIT_TEXT_FILL_FORE_SCHEMECOLOR_INDEX_BRIGHTNESS" val="0"/>
  <p:tag name="KSO_WM_UNIT_TEXT_FILL_FORE_SCHEMECOLOR_INDEX" val="6"/>
  <p:tag name="KSO_WM_UNIT_TEXT_FILL_TYPE" val="1"/>
</p:tagLst>
</file>

<file path=ppt/tags/tag22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UNIT_TEXTBOXSTYLE_GUID" val="{8ab52a33-746f-425d-9f86-cf1502147857}"/>
</p:tagLst>
</file>

<file path=ppt/tags/tag223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1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8ab52a33-746f-425d-9f86-cf1502147857}"/>
</p:tagLst>
</file>

<file path=ppt/tags/tag224.xml><?xml version="1.0" encoding="utf-8"?>
<p:tagLst xmlns:p="http://schemas.openxmlformats.org/presentationml/2006/main">
  <p:tag name="KSO_WM_UNIT_TEXTBOXSTYLE_SHAPETYPE" val="1"/>
  <p:tag name="KSO_WM_UNIT_TEXTBOXSTYLE_ADJUSTLEFT" val="100_-3.975037"/>
  <p:tag name="KSO_WM_UNIT_TEXTBOXSTYLE_ADJUSTTOP" val="100_-6.9003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1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8ab52a33-746f-425d-9f86-cf1502147857}"/>
</p:tagLst>
</file>

<file path=ppt/tags/tag225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TEXTBOXSTYLE_ADJUSTWIDTH" val="100_72.10001"/>
  <p:tag name="KSO_WM_UNIT_TEXTBOXSTYLE_ADJUSTHEIGTH" val="100_67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19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8ab52a33-746f-425d-9f86-cf1502147857}"/>
</p:tagLst>
</file>

<file path=ppt/tags/tag226.xml><?xml version="1.0" encoding="utf-8"?>
<p:tagLst xmlns:p="http://schemas.openxmlformats.org/presentationml/2006/main">
  <p:tag name="KSO_WM_UNIT_TEXTBOXSTYLE_SHAPETYPE" val="1"/>
  <p:tag name="KSO_WM_UNIT_TEXTBOXSTYLE_ADJUSTLEFT" val="0_-25.07503"/>
  <p:tag name="KSO_WM_UNIT_TEXTBOXSTYLE_ADJUSTTOP" val="0_-24"/>
  <p:tag name="KSO_WM_UNIT_TEXTBOXSTYLE_ADJUSTWIDTH" val="100_50.14999"/>
  <p:tag name="KSO_WM_UNIT_TEXTBOXSTYLE_ADJUSTHEIGTH" val="100_47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19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8ab52a33-746f-425d-9f86-cf1502147857}"/>
</p:tagLst>
</file>

<file path=ppt/tags/tag22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1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8ab52a33-746f-425d-9f86-cf1502147857}"/>
  <p:tag name="KSO_WM_UNIT_TEXTBOXSTYLE_TEMPLATEID" val="3135309"/>
  <p:tag name="KSO_WM_UNIT_TEXTBOXSTYLE_TYPE" val="8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29.xml><?xml version="1.0" encoding="utf-8"?>
<p:tagLst xmlns:p="http://schemas.openxmlformats.org/presentationml/2006/main">
  <p:tag name="KSO_WM_UNIT_TEXTBOXSTYLE_GUID" val="{3d5bfa10-c051-4879-9ba4-0db4a0431c44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BOXSTYLE_SHAPETYPE" val="1"/>
  <p:tag name="KSO_WM_UNIT_TEXTBOXSTYLE_ADJUSTLEFT" val="0_-30.97504"/>
  <p:tag name="KSO_WM_UNIT_TEXTBOXSTYLE_ADJUSTTOP" val="0_-25.52504"/>
  <p:tag name="KSO_WM_UNIT_TEXTBOXSTYLE_ADJUSTWIDTH" val="100_61.94998"/>
  <p:tag name="KSO_WM_UNIT_TEXTBOXSTYLE_ADJUSTHEIGTH" val="100_51.0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75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d5bfa10-c051-4879-9ba4-0db4a0431c44}"/>
</p:tagLst>
</file>

<file path=ppt/tags/tag231.xml><?xml version="1.0" encoding="utf-8"?>
<p:tagLst xmlns:p="http://schemas.openxmlformats.org/presentationml/2006/main">
  <p:tag name="KSO_WM_UNIT_TEXTBOXSTYLE_SHAPETYPE" val="1"/>
  <p:tag name="KSO_WM_UNIT_TEXTBOXSTYLE_ADJUSTLEFT" val="0_-31.02502"/>
  <p:tag name="KSO_WM_UNIT_TEXTBOXSTYLE_ADJUSTTOP" val="100_-14.7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75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d5bfa10-c051-4879-9ba4-0db4a0431c44}"/>
</p:tagLst>
</file>

<file path=ppt/tags/tag232.xml><?xml version="1.0" encoding="utf-8"?>
<p:tagLst xmlns:p="http://schemas.openxmlformats.org/presentationml/2006/main">
  <p:tag name="KSO_WM_UNIT_TEXTBOXSTYLE_SHAPETYPE" val="1"/>
  <p:tag name="KSO_WM_UNIT_TEXTBOXSTYLE_ADJUSTLEFT" val="100_-10.22501"/>
  <p:tag name="KSO_WM_UNIT_TEXTBOXSTYLE_ADJUSTTOP" val="0_-25.5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75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d5bfa10-c051-4879-9ba4-0db4a0431c44}"/>
</p:tagLst>
</file>

<file path=ppt/tags/tag23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5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d5bfa10-c051-4879-9ba4-0db4a0431c44}"/>
  <p:tag name="KSO_WM_UNIT_TEXTBOXSTYLE_TEMPLATEID" val="3135365"/>
  <p:tag name="KSO_WM_UNIT_TEXTBOXSTYLE_TYPE" val="8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35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b77e523b-2c26-4bb9-804a-f58b80217eab}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b77e523b-2c26-4bb9-804a-f58b80217eab}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TEXTBOXSTYLE_SHAPETYPE" val="1"/>
  <p:tag name="KSO_WM_UNIT_TEXTBOXSTYLE_ADJUSTLEFT" val="0_364.7264"/>
  <p:tag name="KSO_WM_UNIT_TEXTBOXSTYLE_ADJUSTTOP" val="0_282.0435"/>
  <p:tag name="KSO_WM_UNIT_TEXTBOXSTYLE_DECORATEINDEX" val="3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7"/>
  <p:tag name="KSO_WM_UNIT_ID" val="mixed20202549_1*i*7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b77e523b-2c26-4bb9-804a-f58b80217eab}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8"/>
  <p:tag name="KSO_WM_UNIT_ID" val="mixed20202549_1*i*8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9"/>
  <p:tag name="KSO_WM_UNIT_ID" val="mixed20202549_1*i*9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TEXTBOXSTYLE_SHAPETYPE" val="1"/>
  <p:tag name="KSO_WM_UNIT_TEXTBOXSTYLE_ADJUSTLEFT" val="0_538.6006"/>
  <p:tag name="KSO_WM_UNIT_TEXTBOXSTYLE_ADJUSTTOP" val="0_282.0435"/>
  <p:tag name="KSO_WM_UNIT_TEXTBOXSTYLE_DECORATEINDEX" val="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0"/>
  <p:tag name="KSO_WM_UNIT_ID" val="mixed20202549_1*i*10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b77e523b-2c26-4bb9-804a-f58b80217eab}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1"/>
  <p:tag name="KSO_WM_UNIT_ID" val="mixed20202549_1*i*11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2"/>
  <p:tag name="KSO_WM_UNIT_ID" val="mixed20202549_1*i*1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b77e523b-2c26-4bb9-804a-f58b80217eab}"/>
  <p:tag name="KSO_WM_UNIT_TEXTBOXSTYLE_TEMPLATEID" val="3139431"/>
  <p:tag name="KSO_WM_UNIT_TEXTBOXSTYLE_TYPE" val="8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49.xml><?xml version="1.0" encoding="utf-8"?>
<p:tagLst xmlns:p="http://schemas.openxmlformats.org/presentationml/2006/main">
  <p:tag name="KSO_WM_UNIT_TEXTBOXSTYLE_GUID" val="{07122cfd-0a2d-4f37-8395-4e882af68e1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BOXSTYLE_SHAPETYPE" val="1"/>
  <p:tag name="KSO_WM_UNIT_TEXTBOXSTYLE_ADJUSTLEFT" val="0_-30.97504"/>
  <p:tag name="KSO_WM_UNIT_TEXTBOXSTYLE_ADJUSTTOP" val="0_-25.52504"/>
  <p:tag name="KSO_WM_UNIT_TEXTBOXSTYLE_ADJUSTWIDTH" val="100_61.94998"/>
  <p:tag name="KSO_WM_UNIT_TEXTBOXSTYLE_ADJUSTHEIGTH" val="100_51.0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81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7122cfd-0a2d-4f37-8395-4e882af68e15}"/>
</p:tagLst>
</file>

<file path=ppt/tags/tag251.xml><?xml version="1.0" encoding="utf-8"?>
<p:tagLst xmlns:p="http://schemas.openxmlformats.org/presentationml/2006/main">
  <p:tag name="KSO_WM_UNIT_TEXTBOXSTYLE_SHAPETYPE" val="1"/>
  <p:tag name="KSO_WM_UNIT_TEXTBOXSTYLE_ADJUSTLEFT" val="0_-31.02502"/>
  <p:tag name="KSO_WM_UNIT_TEXTBOXSTYLE_ADJUSTTOP" val="100_-14.7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81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7122cfd-0a2d-4f37-8395-4e882af68e15}"/>
</p:tagLst>
</file>

<file path=ppt/tags/tag252.xml><?xml version="1.0" encoding="utf-8"?>
<p:tagLst xmlns:p="http://schemas.openxmlformats.org/presentationml/2006/main">
  <p:tag name="KSO_WM_UNIT_TEXTBOXSTYLE_SHAPETYPE" val="1"/>
  <p:tag name="KSO_WM_UNIT_TEXTBOXSTYLE_ADJUSTLEFT" val="100_-10.22501"/>
  <p:tag name="KSO_WM_UNIT_TEXTBOXSTYLE_ADJUSTTOP" val="0_-25.5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81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7122cfd-0a2d-4f37-8395-4e882af68e15}"/>
</p:tagLst>
</file>

<file path=ppt/tags/tag25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81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7122cfd-0a2d-4f37-8395-4e882af68e15}"/>
  <p:tag name="KSO_WM_UNIT_TEXTBOXSTYLE_TEMPLATEID" val="3135371"/>
  <p:tag name="KSO_WM_UNIT_TEXTBOXSTYLE_TYPE" val="8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55.xml><?xml version="1.0" encoding="utf-8"?>
<p:tagLst xmlns:p="http://schemas.openxmlformats.org/presentationml/2006/main">
  <p:tag name="KSO_WM_UNIT_TEXTBOXSTYLE_GUID" val="{393f37b7-7f10-40c2-9a02-3fa2ff2b290a}"/>
</p:tagLst>
</file>

<file path=ppt/tags/tag256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1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93f37b7-7f10-40c2-9a02-3fa2ff2b290a}"/>
</p:tagLst>
</file>

<file path=ppt/tags/tag257.xml><?xml version="1.0" encoding="utf-8"?>
<p:tagLst xmlns:p="http://schemas.openxmlformats.org/presentationml/2006/main">
  <p:tag name="KSO_WM_UNIT_TEXTBOXSTYLE_SHAPETYPE" val="1"/>
  <p:tag name="KSO_WM_UNIT_TEXTBOXSTYLE_ADJUSTLEFT" val="100_-3.975037"/>
  <p:tag name="KSO_WM_UNIT_TEXTBOXSTYLE_ADJUSTTOP" val="100_-6.90031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1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93f37b7-7f10-40c2-9a02-3fa2ff2b290a}"/>
</p:tagLst>
</file>

<file path=ppt/tags/tag258.xml><?xml version="1.0" encoding="utf-8"?>
<p:tagLst xmlns:p="http://schemas.openxmlformats.org/presentationml/2006/main">
  <p:tag name="KSO_WM_UNIT_TEXTBOXSTYLE_SHAPETYPE" val="1"/>
  <p:tag name="KSO_WM_UNIT_TEXTBOXSTYLE_ADJUSTLEFT" val="0_-36.07503"/>
  <p:tag name="KSO_WM_UNIT_TEXTBOXSTYLE_ADJUSTTOP" val="0_-34.05"/>
  <p:tag name="KSO_WM_UNIT_TEXTBOXSTYLE_ADJUSTWIDTH" val="100_72.10001"/>
  <p:tag name="KSO_WM_UNIT_TEXTBOXSTYLE_ADJUSTHEIGTH" val="100_67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19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93f37b7-7f10-40c2-9a02-3fa2ff2b290a}"/>
</p:tagLst>
</file>

<file path=ppt/tags/tag259.xml><?xml version="1.0" encoding="utf-8"?>
<p:tagLst xmlns:p="http://schemas.openxmlformats.org/presentationml/2006/main">
  <p:tag name="KSO_WM_UNIT_TEXTBOXSTYLE_SHAPETYPE" val="1"/>
  <p:tag name="KSO_WM_UNIT_TEXTBOXSTYLE_ADJUSTLEFT" val="0_-25.07503"/>
  <p:tag name="KSO_WM_UNIT_TEXTBOXSTYLE_ADJUSTTOP" val="0_-24"/>
  <p:tag name="KSO_WM_UNIT_TEXTBOXSTYLE_ADJUSTWIDTH" val="100_50.14999"/>
  <p:tag name="KSO_WM_UNIT_TEXTBOXSTYLE_ADJUSTHEIGTH" val="100_47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119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93f37b7-7f10-40c2-9a02-3fa2ff2b290a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1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393f37b7-7f10-40c2-9a02-3fa2ff2b290a}"/>
  <p:tag name="KSO_WM_UNIT_TEXTBOXSTYLE_TEMPLATEID" val="3135230"/>
  <p:tag name="KSO_WM_UNIT_TEXTBOXSTYLE_TYPE" val="8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62.xml><?xml version="1.0" encoding="utf-8"?>
<p:tagLst xmlns:p="http://schemas.openxmlformats.org/presentationml/2006/main">
  <p:tag name="KSO_WM_UNIT_TEXTBOXSTYLE_GUID" val="{af437fe4-ff28-40fd-ab59-6cf985e2eb16}"/>
</p:tagLst>
</file>

<file path=ppt/tags/tag263.xml><?xml version="1.0" encoding="utf-8"?>
<p:tagLst xmlns:p="http://schemas.openxmlformats.org/presentationml/2006/main">
  <p:tag name="KSO_WM_UNIT_TEXTBOXSTYLE_SHAPETYPE" val="1"/>
  <p:tag name="KSO_WM_UNIT_TEXTBOXSTYLE_ADJUSTLEFT" val="0_-34.05"/>
  <p:tag name="KSO_WM_UNIT_TEXTBOXSTYLE_ADJUSTTOP" val="0_-37.47496"/>
  <p:tag name="KSO_WM_UNIT_TEXTBOXSTYLE_ADJUSTWIDTH" val="100_68.04999"/>
  <p:tag name="KSO_WM_UNIT_TEXTBOXSTYLE_ADJUSTHEIGTH" val="100_7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8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f437fe4-ff28-40fd-ab59-6cf985e2eb16}"/>
</p:tagLst>
</file>

<file path=ppt/tags/tag264.xml><?xml version="1.0" encoding="utf-8"?>
<p:tagLst xmlns:p="http://schemas.openxmlformats.org/presentationml/2006/main">
  <p:tag name="KSO_WM_UNIT_TEXTBOXSTYLE_SHAPETYPE" val="1"/>
  <p:tag name="KSO_WM_UNIT_TEXTBOXSTYLE_ADJUSTLEFT" val="0_-17.10001"/>
  <p:tag name="KSO_WM_UNIT_TEXTBOXSTYLE_ADJUSTTOP" val="0_-21.95001"/>
  <p:tag name="KSO_WM_UNIT_TEXTBOXSTYLE_ADJUSTWIDTH" val="100_34.14999"/>
  <p:tag name="KSO_WM_UNIT_TEXTBOXSTYLE_ADJUSTHEIGTH" val="100_43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8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f437fe4-ff28-40fd-ab59-6cf985e2eb16}"/>
</p:tagLst>
</file>

<file path=ppt/tags/tag265.xml><?xml version="1.0" encoding="utf-8"?>
<p:tagLst xmlns:p="http://schemas.openxmlformats.org/presentationml/2006/main">
  <p:tag name="KSO_WM_UNIT_TEXTBOXSTYLE_SHAPETYPE" val="1"/>
  <p:tag name="KSO_WM_UNIT_TEXTBOXSTYLE_ADJUSTLEFT" val="100_9.649963"/>
  <p:tag name="KSO_WM_UNIT_TEXTBOXSTYLE_ADJUSTTOP" val="100_14.5999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448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f437fe4-ff28-40fd-ab59-6cf985e2eb16}"/>
</p:tagLst>
</file>

<file path=ppt/tags/tag266.xml><?xml version="1.0" encoding="utf-8"?>
<p:tagLst xmlns:p="http://schemas.openxmlformats.org/presentationml/2006/main">
  <p:tag name="KSO_WM_UNIT_TEXTBOXSTYLE_SHAPETYPE" val="1"/>
  <p:tag name="KSO_WM_UNIT_TEXTBOXSTYLE_ADJUSTLEFT" val="0_-34.45001"/>
  <p:tag name="KSO_WM_UNIT_TEXTBOXSTYLE_ADJUSTTOP" val="0_-37.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448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f437fe4-ff28-40fd-ab59-6cf985e2eb16}"/>
</p:tagLst>
</file>

<file path=ppt/tags/tag26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8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f437fe4-ff28-40fd-ab59-6cf985e2eb16}"/>
  <p:tag name="KSO_WM_UNIT_TEXTBOXSTYLE_TEMPLATEID" val="3135638"/>
  <p:tag name="KSO_WM_UNIT_TEXTBOXSTYLE_TYPE" val="8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69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832_2*m_h_f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832_2*m_h_i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5832_2*m_h_i*1_1_2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3"/>
  <p:tag name="KSO_WM_UNIT_ID" val="diagram20205832_2*m_h_i*1_1_3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832_2*m_h_f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832_2*m_h_i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5832_2*m_h_i*1_2_2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3"/>
  <p:tag name="KSO_WM_UNIT_ID" val="diagram20205832_2*m_h_i*1_2_3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5832_2*m_h_f*1_3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5832_2*m_h_i*1_3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5832_2*m_h_i*1_3_2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3"/>
  <p:tag name="KSO_WM_UNIT_ID" val="diagram20205832_2*m_h_i*1_3_3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  <p:tag name="KSO_WM_SLIDE_ITEM_CNT" val="3"/>
</p:tagLst>
</file>

<file path=ppt/tags/tag282.xml><?xml version="1.0" encoding="utf-8"?>
<p:tagLst xmlns:p="http://schemas.openxmlformats.org/presentationml/2006/main">
  <p:tag name="KSO_WM_UNIT_TEXTBOXSTYLE_GUID" val="{f4b625f0-d6af-450e-82ee-28c5f50c0c1c}"/>
</p:tagLst>
</file>

<file path=ppt/tags/tag283.xml><?xml version="1.0" encoding="utf-8"?>
<p:tagLst xmlns:p="http://schemas.openxmlformats.org/presentationml/2006/main">
  <p:tag name="KSO_WM_UNIT_TEXTBOXSTYLE_SHAPETYPE" val="1"/>
  <p:tag name="KSO_WM_UNIT_TEXTBOXSTYLE_ADJUSTLEFT" val="0_-32.60001"/>
  <p:tag name="KSO_WM_UNIT_TEXTBOXSTYLE_ADJUSTTOP" val="0_-37.25"/>
  <p:tag name="KSO_WM_UNIT_TEXTBOXSTYLE_ADJUSTWIDTH" val="100_44.5"/>
  <p:tag name="KSO_WM_UNIT_TEXTBOXSTYLE_ADJUSTHEIGTH" val="100_53.7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30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4b625f0-d6af-450e-82ee-28c5f50c0c1c}"/>
</p:tagLst>
</file>

<file path=ppt/tags/tag284.xml><?xml version="1.0" encoding="utf-8"?>
<p:tagLst xmlns:p="http://schemas.openxmlformats.org/presentationml/2006/main">
  <p:tag name="KSO_WM_UNIT_TEXTBOXSTYLE_SHAPETYPE" val="1"/>
  <p:tag name="KSO_WM_UNIT_TEXTBOXSTYLE_ADJUSTLEFT" val="0_-22.25"/>
  <p:tag name="KSO_WM_UNIT_TEXTBOXSTYLE_ADJUSTTOP" val="0_-26.89999"/>
  <p:tag name="KSO_WM_UNIT_TEXTBOXSTYLE_ADJUSTWIDTH" val="100_44.5"/>
  <p:tag name="KSO_WM_UNIT_TEXTBOXSTYLE_ADJUSTHEIGTH" val="100_53.70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30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4b625f0-d6af-450e-82ee-28c5f50c0c1c}"/>
</p:tagLst>
</file>

<file path=ppt/tags/tag285.xml><?xml version="1.0" encoding="utf-8"?>
<p:tagLst xmlns:p="http://schemas.openxmlformats.org/presentationml/2006/main">
  <p:tag name="KSO_WM_UNIT_TEXTBOXSTYLE_SHAPETYPE" val="1"/>
  <p:tag name="KSO_WM_UNIT_TEXTBOXSTYLE_ADJUSTLEFT" val="100_3.699982"/>
  <p:tag name="KSO_WM_UNIT_TEXTBOXSTYLE_ADJUSTTOP" val="100_8.1999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30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4b625f0-d6af-450e-82ee-28c5f50c0c1c}"/>
</p:tagLst>
</file>

<file path=ppt/tags/tag286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30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f4b625f0-d6af-450e-82ee-28c5f50c0c1c}"/>
  <p:tag name="KSO_WM_UNIT_TEXTBOXSTYLE_TEMPLATEID" val="3135520"/>
  <p:tag name="KSO_WM_UNIT_TEXTBOXSTYLE_TYPE" val="8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88.xml><?xml version="1.0" encoding="utf-8"?>
<p:tagLst xmlns:p="http://schemas.openxmlformats.org/presentationml/2006/main">
  <p:tag name="KSO_WM_UNIT_TEXTBOXSTYLE_SHAPETYPE" val="1"/>
  <p:tag name="KSO_WM_UNIT_TEXTBOXSTYLE_ADJUSTLEFT" val="0_-32.8392"/>
  <p:tag name="KSO_WM_UNIT_TEXTBOXSTYLE_ADJUSTTOP" val="0_-23.98889"/>
  <p:tag name="KSO_WM_UNIT_TEXTBOXSTYLE_ADJUSTWIDTH" val="100_65.5784"/>
  <p:tag name="KSO_WM_UNIT_TEXTBOXSTYLE_ADJUSTHEIGTH" val="100_48.7583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18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83e882-d643-41dd-9559-8e8f04fe2478}"/>
</p:tagLst>
</file>

<file path=ppt/tags/tag289.xml><?xml version="1.0" encoding="utf-8"?>
<p:tagLst xmlns:p="http://schemas.openxmlformats.org/presentationml/2006/main">
  <p:tag name="KSO_WM_UNIT_TEXTBOXSTYLE_SHAPETYPE" val="1"/>
  <p:tag name="KSO_WM_UNIT_TEXTBOXSTYLE_ADJUSTLEFT" val="0_-32.83917"/>
  <p:tag name="KSO_WM_UNIT_TEXTBOXSTYLE_ADJUSTTOP" val="0_-23.98888"/>
  <p:tag name="KSO_WM_UNIT_TEXTBOXSTYLE_ADJUSTWIDTH" val="100_65.57837"/>
  <p:tag name="KSO_WM_UNIT_TEXTBOXSTYLE_ADJUSTHEIGTH" val="100_47.9295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18*i*2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BOXSTYLE_SHAPETYPE" val="1"/>
  <p:tag name="KSO_WM_UNIT_TEXTBOXSTYLE_ADJUSTLEFT" val="0_-32.83917"/>
  <p:tag name="KSO_WM_UNIT_TEXTBOXSTYLE_ADJUSTTOP" val="100_-10.2977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941_218*i*5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TEXTBOXSTYLE_SHAPETYPE" val="1"/>
  <p:tag name="KSO_WM_UNIT_TEXTBOXSTYLE_ADJUSTLEFT" val="100_2.184021"/>
  <p:tag name="KSO_WM_UNIT_TEXTBOXSTYLE_ADJUSTTOP" val="0_-23.988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941_218*i*6"/>
  <p:tag name="KSO_WM_TEMPLATE_CATEGORY" val="mixed"/>
  <p:tag name="KSO_WM_TEMPLATE_INDEX" val="20201941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18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983e882-d643-41dd-9559-8e8f04fe2478}"/>
  <p:tag name="KSO_WM_UNIT_TEXTBOXSTYLE_TEMPLATEID" val="3135408"/>
  <p:tag name="KSO_WM_UNIT_TEXTBOXSTYLE_TYPE" val="8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94.xml><?xml version="1.0" encoding="utf-8"?>
<p:tagLst xmlns:p="http://schemas.openxmlformats.org/presentationml/2006/main">
  <p:tag name="KSO_WM_UNIT_TEXTBOXSTYLE_GUID" val="{bae3fa00-5a78-4524-b881-4033ab371bbf}"/>
</p:tagLst>
</file>

<file path=ppt/tags/tag295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8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ae3fa00-5a78-4524-b881-4033ab371bbf}"/>
</p:tagLst>
</file>

<file path=ppt/tags/tag296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8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ae3fa00-5a78-4524-b881-4033ab371bbf}"/>
</p:tagLst>
</file>

<file path=ppt/tags/tag29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8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bae3fa00-5a78-4524-b881-4033ab371bbf}"/>
  <p:tag name="KSO_WM_UNIT_TEXTBOXSTYLE_TEMPLATEID" val="3135238"/>
  <p:tag name="KSO_WM_UNIT_TEXTBOXSTYLE_TYPE" val="8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176296"/>
</p:tagLst>
</file>

<file path=ppt/tags/tag299.xml><?xml version="1.0" encoding="utf-8"?>
<p:tagLst xmlns:p="http://schemas.openxmlformats.org/presentationml/2006/main"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296_7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点击此处添加小标题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76296_7*e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Part   03"/>
  <p:tag name="KSO_WM_UNIT_TEXT_FILL_FORE_SCHEMECOLOR_INDEX_BRIGHTNESS" val="0"/>
  <p:tag name="KSO_WM_UNIT_TEXT_FILL_FORE_SCHEMECOLOR_INDEX" val="6"/>
  <p:tag name="KSO_WM_UNIT_TEXT_FILL_TYPE" val="1"/>
</p:tagLst>
</file>

<file path=ppt/tags/tag301.xml><?xml version="1.0" encoding="utf-8"?>
<p:tagLst xmlns:p="http://schemas.openxmlformats.org/presentationml/2006/main">
  <p:tag name="KSO_WM_UNIT_TEXTBOXSTYLE_GUID" val="{a7961d5c-177b-46cd-8761-14ecf6881d78}"/>
</p:tagLst>
</file>

<file path=ppt/tags/tag302.xml><?xml version="1.0" encoding="utf-8"?>
<p:tagLst xmlns:p="http://schemas.openxmlformats.org/presentationml/2006/main">
  <p:tag name="KSO_WM_UNIT_TEXTBOXSTYLE_SHAPETYPE" val="1"/>
  <p:tag name="KSO_WM_UNIT_TEXTBOXSTYLE_ADJUSTLEFT" val="0_-30.97504"/>
  <p:tag name="KSO_WM_UNIT_TEXTBOXSTYLE_ADJUSTTOP" val="0_-25.52504"/>
  <p:tag name="KSO_WM_UNIT_TEXTBOXSTYLE_ADJUSTWIDTH" val="100_61.94998"/>
  <p:tag name="KSO_WM_UNIT_TEXTBOXSTYLE_ADJUSTHEIGTH" val="100_51.0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171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7961d5c-177b-46cd-8761-14ecf6881d78}"/>
</p:tagLst>
</file>

<file path=ppt/tags/tag303.xml><?xml version="1.0" encoding="utf-8"?>
<p:tagLst xmlns:p="http://schemas.openxmlformats.org/presentationml/2006/main">
  <p:tag name="KSO_WM_UNIT_TEXTBOXSTYLE_SHAPETYPE" val="1"/>
  <p:tag name="KSO_WM_UNIT_TEXTBOXSTYLE_ADJUSTLEFT" val="0_-31.02502"/>
  <p:tag name="KSO_WM_UNIT_TEXTBOXSTYLE_ADJUSTTOP" val="100_-14.7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171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7961d5c-177b-46cd-8761-14ecf6881d78}"/>
</p:tagLst>
</file>

<file path=ppt/tags/tag304.xml><?xml version="1.0" encoding="utf-8"?>
<p:tagLst xmlns:p="http://schemas.openxmlformats.org/presentationml/2006/main">
  <p:tag name="KSO_WM_UNIT_TEXTBOXSTYLE_SHAPETYPE" val="1"/>
  <p:tag name="KSO_WM_UNIT_TEXTBOXSTYLE_ADJUSTLEFT" val="100_-10.22501"/>
  <p:tag name="KSO_WM_UNIT_TEXTBOXSTYLE_ADJUSTTOP" val="0_-25.5250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171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7961d5c-177b-46cd-8761-14ecf6881d78}"/>
</p:tagLst>
</file>

<file path=ppt/tags/tag30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171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a7961d5c-177b-46cd-8761-14ecf6881d78}"/>
  <p:tag name="KSO_WM_UNIT_TEXTBOXSTYLE_TEMPLATEID" val="3135361"/>
  <p:tag name="KSO_WM_UNIT_TEXTBOXSTYLE_TYPE" val="8"/>
</p:tagLst>
</file>

<file path=ppt/tags/tag306.xml><?xml version="1.0" encoding="utf-8"?>
<p:tagLst xmlns:p="http://schemas.openxmlformats.org/presentationml/2006/main">
  <p:tag name="KSO_WM_COMBINE_RELATE_SLIDE_ID" val="background20175890_6"/>
  <p:tag name="KSO_WM_SLIDE_ID" val="custom20176296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76296"/>
  <p:tag name="KSO_WM_SLIDE_LAYOUT" val="a_b_e"/>
  <p:tag name="KSO_WM_SLIDE_LAYOUT_CNT" val="1_1_1"/>
</p:tagLst>
</file>

<file path=ppt/tags/tag307.xml><?xml version="1.0" encoding="utf-8"?>
<p:tagLst xmlns:p="http://schemas.openxmlformats.org/presentationml/2006/main">
  <p:tag name="KSO_WM_UNIT_ISCONTENTSTITLE" val="0"/>
  <p:tag name="KSO_WM_UNIT_NOCLEAR" val="1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6296_31*a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THANKS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76296_31*b*1"/>
  <p:tag name="KSO_WM_TEMPLATE_CATEGORY" val="custom"/>
  <p:tag name="KSO_WM_TEMPLATE_INDEX" val="20176296"/>
  <p:tag name="KSO_WM_UNIT_LAYERLEVEL" val="1"/>
  <p:tag name="KSO_WM_TAG_VERSION" val="1.0"/>
  <p:tag name="KSO_WM_BEAUTIFY_FLAG" val="#wm#"/>
  <p:tag name="KSO_WM_UNIT_PRESET_TEXT" val="感谢观看"/>
  <p:tag name="KSO_WM_UNIT_TEXT_FILL_FORE_SCHEMECOLOR_INDEX_BRIGHTNESS" val="0"/>
  <p:tag name="KSO_WM_UNIT_TEXT_FILL_FORE_SCHEMECOLOR_INDEX" val="14"/>
  <p:tag name="KSO_WM_UNIT_TEXT_FILL_TYPE" val="1"/>
</p:tagLst>
</file>

<file path=ppt/tags/tag309.xml><?xml version="1.0" encoding="utf-8"?>
<p:tagLst xmlns:p="http://schemas.openxmlformats.org/presentationml/2006/main">
  <p:tag name="KSO_WM_COMBINE_RELATE_SLIDE_ID" val="background20175890_13"/>
  <p:tag name="KSO_WM_SLIDE_ID" val="custom20176296_31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1"/>
  <p:tag name="KSO_WM_TAG_VERSION" val="1.0"/>
  <p:tag name="KSO_WM_BEAUTIFY_FLAG" val="#wm#"/>
  <p:tag name="KSO_WM_TEMPLATE_CATEGORY" val="custom"/>
  <p:tag name="KSO_WM_TEMPLATE_INDEX" val="20176296"/>
  <p:tag name="KSO_WM_SLIDE_LAYOUT" val="a_b"/>
  <p:tag name="KSO_WM_SLIDE_LAYOUT_CNT" val="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COMMONDATA" val="eyJjb3VudCI6MTQsImhkaWQiOiJlM2IyYmMwZTIwM2EwYjQyOWVlNzg5MTc4NGM5MGMxZCIsInVzZXJDb3VudCI6MTR9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LARGE_SHAPE" val="1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MASK_FLAG" val="1"/>
</p:tagLst>
</file>

<file path=ppt/tags/tag9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WM_BEAUTIFY_SHAPE_IDENTITY" val="{02aade5c-618f-4f24-a394-3ae697bd09c5}"/>
</p:tagLst>
</file>

<file path=ppt/tags/tag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WM_BEAUTIFY_SHAPE_IDENTITY" val="{50e16651-9303-4ae0-85e5-a08d2a61dff1}"/>
</p:tagLst>
</file>

<file path=ppt/tags/tag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自定义 110">
      <a:dk1>
        <a:srgbClr val="000000"/>
      </a:dk1>
      <a:lt1>
        <a:srgbClr val="FFFFFF"/>
      </a:lt1>
      <a:dk2>
        <a:srgbClr val="EBEFE9"/>
      </a:dk2>
      <a:lt2>
        <a:srgbClr val="FFFFFF"/>
      </a:lt2>
      <a:accent1>
        <a:srgbClr val="497234"/>
      </a:accent1>
      <a:accent2>
        <a:srgbClr val="2D734D"/>
      </a:accent2>
      <a:accent3>
        <a:srgbClr val="1D6E62"/>
      </a:accent3>
      <a:accent4>
        <a:srgbClr val="1A6571"/>
      </a:accent4>
      <a:accent5>
        <a:srgbClr val="165A76"/>
      </a:accent5>
      <a:accent6>
        <a:srgbClr val="335071"/>
      </a:accent6>
      <a:hlink>
        <a:srgbClr val="1D4FDF"/>
      </a:hlink>
      <a:folHlink>
        <a:srgbClr val="7E4981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2225</Words>
  <Application>WPS 演示</Application>
  <PresentationFormat>宽屏</PresentationFormat>
  <Paragraphs>177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汉仪旗黑-85S</vt:lpstr>
      <vt:lpstr>黑体</vt:lpstr>
      <vt:lpstr>Wingdings</vt:lpstr>
      <vt:lpstr>Century Gothic</vt:lpstr>
      <vt:lpstr>Lato Light</vt:lpstr>
      <vt:lpstr>Segoe Print</vt:lpstr>
      <vt:lpstr>MS PGothic</vt:lpstr>
      <vt:lpstr>Helvetica Neue Light</vt:lpstr>
      <vt:lpstr>Segoe UI</vt:lpstr>
      <vt:lpstr>Wingdings 2</vt:lpstr>
      <vt:lpstr>Batang</vt:lpstr>
      <vt:lpstr>Constantia</vt:lpstr>
      <vt:lpstr>Arial Unicode MS</vt:lpstr>
      <vt:lpstr>Calibri</vt:lpstr>
      <vt:lpstr>Calibri Light</vt:lpstr>
      <vt:lpstr>WPS-Bullets</vt:lpstr>
      <vt:lpstr>Office 主题</vt:lpstr>
      <vt:lpstr>3_Office 主题​​</vt:lpstr>
      <vt:lpstr>九天 · 毕昇</vt:lpstr>
      <vt:lpstr>PowerPoint 演示文稿</vt:lpstr>
      <vt:lpstr>选题(九天 · 毕昇）背景</vt:lpstr>
      <vt:lpstr>PowerPoint 演示文稿</vt:lpstr>
      <vt:lpstr>网页细节</vt:lpstr>
      <vt:lpstr>PowerPoint 演示文稿</vt:lpstr>
      <vt:lpstr>     index引导登录页</vt:lpstr>
      <vt:lpstr>加载页面</vt:lpstr>
      <vt:lpstr>首页课程及比赛内容</vt:lpstr>
      <vt:lpstr>首页底部</vt:lpstr>
      <vt:lpstr>学习页面及细节技术</vt:lpstr>
      <vt:lpstr>比赛与求职页面</vt:lpstr>
      <vt:lpstr>教学页面</vt:lpstr>
      <vt:lpstr>科研页面</vt:lpstr>
      <vt:lpstr>课程专区页面</vt:lpstr>
      <vt:lpstr>404页面</vt:lpstr>
      <vt:lpstr>总结</vt:lpstr>
      <vt:lpstr>感谢您的聆听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林巧媚</dc:creator>
  <cp:lastModifiedBy>加菲</cp:lastModifiedBy>
  <cp:revision>15</cp:revision>
  <dcterms:created xsi:type="dcterms:W3CDTF">2016-12-12T04:28:00Z</dcterms:created>
  <dcterms:modified xsi:type="dcterms:W3CDTF">2022-06-23T05:50:48Z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TemplateUUID">
    <vt:lpwstr>v1.0_mb_ANl0PJpLHSNEXd9MmDRRqA==</vt:lpwstr>
  </property>
  <property fmtid="{D5CDD505-2E9C-101B-9397-08002B2CF9AE}" pid="4" name="ICV">
    <vt:lpwstr>202F717472F845BCB691AB19C5FA585D</vt:lpwstr>
  </property>
</Properties>
</file>